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_rels/presentation.xml.rels" ContentType="application/vnd.openxmlformats-package.relationships+xml"/>
  <Override PartName="/ppt/media/image10.png" ContentType="image/png"/>
  <Override PartName="/ppt/media/image9.wmf" ContentType="image/x-wmf"/>
  <Override PartName="/ppt/media/image8.png" ContentType="image/png"/>
  <Override PartName="/ppt/media/image6.jpeg" ContentType="image/jpeg"/>
  <Override PartName="/ppt/media/image5.wmf" ContentType="image/x-wmf"/>
  <Override PartName="/ppt/media/image4.jpeg" ContentType="image/jpeg"/>
  <Override PartName="/ppt/media/image2.wmf" ContentType="image/x-wmf"/>
  <Override PartName="/ppt/media/image3.wmf" ContentType="image/x-wmf"/>
  <Override PartName="/ppt/media/image7.wmf" ContentType="image/x-wmf"/>
  <Override PartName="/ppt/media/image1.jpeg" ContentType="image/jpe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4D8A919-E79F-4CFF-8BD8-7F2A9D32B0FD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990CB8-8A6B-403F-B052-84A9998E1476}" type="slidenum">
              <a:rPr b="0" lang="en-US" sz="12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1792440" y="-2340720"/>
            <a:ext cx="4827600" cy="9143640"/>
          </a:xfrm>
          <a:prstGeom prst="rect">
            <a:avLst/>
          </a:prstGeom>
          <a:ln>
            <a:noFill/>
          </a:ln>
        </p:spPr>
      </p:pic>
      <p:sp>
        <p:nvSpPr>
          <p:cNvPr id="1" name="Line 1"/>
          <p:cNvSpPr/>
          <p:nvPr/>
        </p:nvSpPr>
        <p:spPr>
          <a:xfrm>
            <a:off x="4232520" y="2879640"/>
            <a:ext cx="4929120" cy="3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/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006068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Denis Walker, 18/10/2018</a:t>
            </a:r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67840"/>
            <a:ext cx="1259640" cy="957960"/>
          </a:xfrm>
          <a:prstGeom prst="rect">
            <a:avLst/>
          </a:prstGeom>
          <a:ln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480"/>
            <a:ext cx="3336840" cy="2538360"/>
          </a:xfrm>
          <a:prstGeom prst="rect">
            <a:avLst/>
          </a:prstGeom>
          <a:ln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4214880" y="1346040"/>
            <a:ext cx="4696560" cy="1459800"/>
          </a:xfrm>
          <a:prstGeom prst="rect">
            <a:avLst/>
          </a:prstGeom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title style</a:t>
            </a:r>
            <a:endParaRPr b="0" lang="en-US" sz="253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214880" y="2960280"/>
            <a:ext cx="4696560" cy="1459800"/>
          </a:xfrm>
          <a:prstGeom prst="rect">
            <a:avLst/>
          </a:prstGeom>
        </p:spPr>
        <p:txBody>
          <a:bodyPr lIns="50760" rIns="50760" tIns="50760" bIns="50760"/>
          <a:p>
            <a:pPr marL="180720" indent="-180360">
              <a:lnSpc>
                <a:spcPct val="100000"/>
              </a:lnSpc>
            </a:pPr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Click to edit Master text styles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Second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Third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Fourth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Fifth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2480"/>
            <a:ext cx="9143640" cy="2408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/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Denis Walker, 18/10/2018</a:t>
            </a:r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Line 2"/>
          <p:cNvSpPr/>
          <p:nvPr/>
        </p:nvSpPr>
        <p:spPr>
          <a:xfrm>
            <a:off x="8732880" y="4587480"/>
            <a:ext cx="360" cy="44208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29520"/>
            <a:ext cx="675000" cy="513360"/>
          </a:xfrm>
          <a:prstGeom prst="rect">
            <a:avLst/>
          </a:prstGeom>
          <a:ln>
            <a:noFill/>
          </a:ln>
        </p:spPr>
      </p:pic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500040" y="850680"/>
            <a:ext cx="8268480" cy="3776760"/>
          </a:xfrm>
          <a:prstGeom prst="rect">
            <a:avLst/>
          </a:prstGeom>
        </p:spPr>
        <p:txBody>
          <a:bodyPr lIns="50760" rIns="50760" tIns="50760" bIns="50760"/>
          <a:p>
            <a:pPr marL="200880" indent="-20052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•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text styles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1" marL="40860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2" marL="70992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3" marL="101124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Fourth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4" marL="131256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Fifth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8777880" y="4902480"/>
            <a:ext cx="239760" cy="1738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fld id="{D2EBBAFE-38E1-455C-9D24-128355C64830}" type="slidenum">
              <a:rPr b="0" lang="en-US" sz="85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1</a:t>
            </a:fld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" descr=""/>
          <p:cNvPicPr/>
          <p:nvPr/>
        </p:nvPicPr>
        <p:blipFill>
          <a:blip r:embed="rId2"/>
          <a:stretch/>
        </p:blipFill>
        <p:spPr>
          <a:xfrm>
            <a:off x="7200" y="4902480"/>
            <a:ext cx="9143640" cy="2408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/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Presenter Name, Date</a:t>
            </a:r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Line 2"/>
          <p:cNvSpPr/>
          <p:nvPr/>
        </p:nvSpPr>
        <p:spPr>
          <a:xfrm>
            <a:off x="8732880" y="4587480"/>
            <a:ext cx="360" cy="44208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Picture 10" descr=""/>
          <p:cNvPicPr/>
          <p:nvPr/>
        </p:nvPicPr>
        <p:blipFill>
          <a:blip r:embed="rId3"/>
          <a:stretch/>
        </p:blipFill>
        <p:spPr>
          <a:xfrm>
            <a:off x="7884360" y="4529520"/>
            <a:ext cx="675000" cy="513360"/>
          </a:xfrm>
          <a:prstGeom prst="rect">
            <a:avLst/>
          </a:prstGeom>
          <a:ln>
            <a:noFill/>
          </a:ln>
        </p:spPr>
      </p:pic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500040" y="850680"/>
            <a:ext cx="8268480" cy="3776760"/>
          </a:xfrm>
          <a:prstGeom prst="rect">
            <a:avLst/>
          </a:prstGeom>
        </p:spPr>
        <p:txBody>
          <a:bodyPr lIns="50760" rIns="50760" tIns="50760" bIns="50760"/>
          <a:p>
            <a:pPr marL="200880" indent="-20052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•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text styles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1" marL="40860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2" marL="70992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3" marL="101124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Fourth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4" marL="1312560" indent="-133560">
              <a:lnSpc>
                <a:spcPct val="10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Fifth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8777880" y="4902480"/>
            <a:ext cx="239760" cy="1738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fld id="{87E8F44F-8848-43BE-8A76-CA9DD15CE283}" type="slidenum">
              <a:rPr b="0" lang="en-US" sz="85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1</a:t>
            </a:fld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 descr=""/>
          <p:cNvPicPr/>
          <p:nvPr/>
        </p:nvPicPr>
        <p:blipFill>
          <a:blip r:embed="rId2"/>
          <a:stretch/>
        </p:blipFill>
        <p:spPr>
          <a:xfrm>
            <a:off x="4487040" y="595080"/>
            <a:ext cx="3741120" cy="394416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685440" y="2129760"/>
            <a:ext cx="7772760" cy="110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(Headings)"/>
                <a:ea typeface="ヒラギノ角ゴ ProN W3"/>
              </a:rPr>
              <a:t>Questions?</a:t>
            </a:r>
            <a:endParaRPr b="0" lang="en-US" sz="44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8" descr=""/>
          <p:cNvPicPr/>
          <p:nvPr/>
        </p:nvPicPr>
        <p:blipFill>
          <a:blip r:embed="rId3"/>
          <a:stretch/>
        </p:blipFill>
        <p:spPr>
          <a:xfrm>
            <a:off x="7740360" y="4082400"/>
            <a:ext cx="1055520" cy="802800"/>
          </a:xfrm>
          <a:prstGeom prst="rect">
            <a:avLst/>
          </a:prstGeom>
          <a:ln>
            <a:noFill/>
          </a:ln>
        </p:spPr>
      </p:pic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Click to edit the title text format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Click to edit the outline text format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Second Outline Level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Third Outline Level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Fourth Outline Level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304160" y="1356480"/>
            <a:ext cx="3522240" cy="14598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PERSON objects in the RIPE Database</a:t>
            </a:r>
            <a:endParaRPr b="0" lang="en-US" sz="253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214880" y="2960280"/>
            <a:ext cx="4696560" cy="14598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Distribution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640080" y="1181160"/>
            <a:ext cx="6521760" cy="135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are these 2m PERSON objects linked to organisations?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apologies for the dryness of these numbers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need to be seen as they are quite surprising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Organisations with 100k+ PERSON objects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640080" y="1188720"/>
            <a:ext cx="5617440" cy="186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Telekom companies totaling 856k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organisation has 613k PERSON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x what next 2 organisations have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x what most other Telekom organisations have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Organisations with 5k to 50k PERSON objects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731520" y="1280160"/>
            <a:ext cx="529020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the top 3 there is a drop to around 50k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 organisations totalling 704k PERSON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Who are these organisations?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548640" y="914400"/>
            <a:ext cx="7442280" cy="287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Summarising the organisations with 5k+: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46 organisations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35 telekom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 service providers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others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Totalling 1.56m PERSON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110 organisations between 1k and 5k, totalling 230k PERSON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Everyone else totalling 233k PERSON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What next?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638280" y="1188720"/>
            <a:ext cx="6319080" cy="160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still don't know if these people are contacts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still don't know if these PERSON objects contain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personal or business 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 details not changed in 20 years (address, fax-no?)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The Issue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822960" y="1054800"/>
            <a:ext cx="8236080" cy="135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are 2+ million referenced PERSON objects, with 8+ million total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23% of RIPE Database is personal 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are also about 104k ROLE objects, some may contain personal 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Justification for storing personal data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65760" y="1097280"/>
            <a:ext cx="8575920" cy="160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T&amp;C define one purpose of Database as facilitating contact for operational issues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Address policies require contact details for resource holders and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end users of public address space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Address policies acknowledge privacy concerns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Who are these people?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57200" y="1005840"/>
            <a:ext cx="6689160" cy="135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About 1.5m have a single reference from INET(6)NUM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may be tech contacts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 could be customers with assigned address space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Half a million have same name/phone, probably duplicates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Creation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548640" y="845280"/>
            <a:ext cx="615600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has been a steady creation rate for about 15 years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1072800" y="1188720"/>
            <a:ext cx="5696280" cy="361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Email addresses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57200" y="1005840"/>
            <a:ext cx="824364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are about 100k unique email addresses in various notification attributes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may also be a mix of personal and corporate 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Is there a problem?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548640" y="1005840"/>
            <a:ext cx="7972560" cy="31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the analysis I’ve done so far it is not possible to identify how much of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personal data can be justified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Maybe 90% is justified, or perhaps only 20%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general EU privacy laws and GDPR in particular,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does this give (someone?) a legal problem?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Who is accountable for this personal data being in the database?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the justification for this data being in the database is questioned,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who will take the responsibility for answering that question?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What is a contact?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548640" y="1005840"/>
            <a:ext cx="8219520" cy="287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Original Database design intended PERSON objects to be mainly referenced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ROLE objects, all other objects to reference the ROLE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wasn't enforced by the software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Historically most users ignored ROLE objects in favour of PERSON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MNTNER objects cannot be created without a PERSON object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where is it documented that PERSON objects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 contain business 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What is a contact?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548640" y="914400"/>
            <a:ext cx="7609680" cy="31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"abuse-c" was specifically designed to enforce the use of ROLE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ROLE objects no longer need to reference PERSON objects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 can't most contacts be roles?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 the software (finally) enforce that?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information is needed from a contact?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we justify storing personal data for a contact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no personal data is needed?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11085</TotalTime>
  <Application>LibreOffice/5.3.6.1$MacOSX_X86_64 LibreOffice_project/686f202eff87ef707079aeb7f485847613344eb7</Application>
  <Pages>0</Pages>
  <Words>43</Words>
  <Characters>0</Character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2018-10-16T16:00:08Z</dcterms:modified>
  <cp:revision>27</cp:revision>
  <dc:subject/>
  <dc:title>RIPE Slide Master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15.0041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