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4" r:id="rId1"/>
  </p:sldMasterIdLst>
  <p:notesMasterIdLst>
    <p:notesMasterId r:id="rId5"/>
  </p:notesMasterIdLst>
  <p:sldIdLst>
    <p:sldId id="256" r:id="rId2"/>
    <p:sldId id="259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 snapToGrid="0" snapToObjects="1">
      <p:cViewPr varScale="1">
        <p:scale>
          <a:sx n="108" d="100"/>
          <a:sy n="108" d="100"/>
        </p:scale>
        <p:origin x="1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61076A-0DE1-C44B-A394-82DEAF10B67D}" type="datetimeFigureOut">
              <a:rPr lang="es-ES" smtClean="0"/>
              <a:pPr/>
              <a:t>18/10/18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B5E12A-493B-C447-8CB0-6DC32DB29C33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597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2509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0158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6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4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8080"/>
                </a:solidFill>
                <a:latin typeface="FoundryMonoline Medium" charset="0"/>
                <a:ea typeface="FoundryMonoline Medium" charset="0"/>
                <a:cs typeface="FoundryMonoline Medium" charset="0"/>
              </a:defRPr>
            </a:lvl1pPr>
          </a:lstStyle>
          <a:p>
            <a:fld id="{A3D54202-F591-BA48-9410-D79C42674595}" type="datetimeFigureOut">
              <a:rPr lang="en-US" smtClean="0"/>
              <a:pPr/>
              <a:t>10/18/18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9348" y="63600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8080"/>
                </a:solidFill>
                <a:latin typeface="FoundryMonoline Medium" charset="0"/>
                <a:ea typeface="FoundryMonoline Medium" charset="0"/>
                <a:cs typeface="FoundryMonoline Medium" charset="0"/>
              </a:defRPr>
            </a:lvl1pPr>
          </a:lstStyle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C53425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2222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2222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2222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2222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2222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ampus.lacnic.net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LACNIC Update</a:t>
            </a:r>
            <a:br>
              <a:rPr lang="es-ES" dirty="0"/>
            </a:br>
            <a:r>
              <a:rPr lang="es-ES" dirty="0"/>
              <a:t>RIPE 77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2954313"/>
            <a:ext cx="8229600" cy="1171760"/>
          </a:xfrm>
        </p:spPr>
        <p:txBody>
          <a:bodyPr>
            <a:normAutofit/>
          </a:bodyPr>
          <a:lstStyle/>
          <a:p>
            <a:endParaRPr lang="es-ES" dirty="0"/>
          </a:p>
          <a:p>
            <a:r>
              <a:rPr lang="es-ES" dirty="0"/>
              <a:t>Amsterdam, 19 October 2018</a:t>
            </a:r>
          </a:p>
        </p:txBody>
      </p:sp>
    </p:spTree>
    <p:extLst>
      <p:ext uri="{BB962C8B-B14F-4D97-AF65-F5344CB8AC3E}">
        <p14:creationId xmlns:p14="http://schemas.microsoft.com/office/powerpoint/2010/main" val="1686330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8E164-3641-694E-8989-786A2984E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_tradnl" sz="3600" dirty="0"/>
              <a:t>LACNIC </a:t>
            </a:r>
            <a:r>
              <a:rPr lang="es-ES_tradnl" sz="3600" dirty="0" err="1"/>
              <a:t>Policy</a:t>
            </a:r>
            <a:r>
              <a:rPr lang="es-ES_tradnl" sz="3600" dirty="0"/>
              <a:t> </a:t>
            </a:r>
            <a:r>
              <a:rPr lang="es-ES_tradnl" sz="3600" dirty="0" err="1"/>
              <a:t>Development</a:t>
            </a:r>
            <a:r>
              <a:rPr lang="es-ES_tradnl" sz="3600" dirty="0"/>
              <a:t> </a:t>
            </a:r>
            <a:r>
              <a:rPr lang="es-ES_tradnl" sz="3600" dirty="0" err="1"/>
              <a:t>Process</a:t>
            </a:r>
            <a:r>
              <a:rPr lang="es-ES_tradnl" sz="3600" dirty="0"/>
              <a:t> - </a:t>
            </a:r>
            <a:r>
              <a:rPr lang="es-ES_tradnl" sz="3600" dirty="0" err="1"/>
              <a:t>Updated</a:t>
            </a:r>
            <a:endParaRPr lang="es-ES_tradnl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A50FBDE-8E1F-D440-AFB9-40B55A0CF2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4075" y="1600200"/>
            <a:ext cx="4191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1800" dirty="0"/>
              <a:t>1. </a:t>
            </a:r>
            <a:r>
              <a:rPr lang="es-ES_tradnl" sz="1800" dirty="0" err="1"/>
              <a:t>Consensus</a:t>
            </a:r>
            <a:r>
              <a:rPr lang="es-ES_tradnl" sz="1800" dirty="0"/>
              <a:t> </a:t>
            </a:r>
            <a:r>
              <a:rPr lang="es-ES_tradnl" sz="1800" dirty="0" err="1"/>
              <a:t>must</a:t>
            </a:r>
            <a:r>
              <a:rPr lang="es-ES_tradnl" sz="1800" dirty="0"/>
              <a:t> </a:t>
            </a:r>
            <a:r>
              <a:rPr lang="es-ES_tradnl" sz="1800" dirty="0" err="1"/>
              <a:t>now</a:t>
            </a:r>
            <a:r>
              <a:rPr lang="es-ES_tradnl" sz="1800" dirty="0"/>
              <a:t> be </a:t>
            </a:r>
            <a:r>
              <a:rPr lang="es-ES_tradnl" sz="1800" dirty="0" err="1"/>
              <a:t>reached</a:t>
            </a:r>
            <a:r>
              <a:rPr lang="es-ES_tradnl" sz="1800" dirty="0"/>
              <a:t> </a:t>
            </a:r>
            <a:r>
              <a:rPr lang="es-ES_tradnl" sz="1800" dirty="0" err="1"/>
              <a:t>both</a:t>
            </a:r>
            <a:r>
              <a:rPr lang="es-ES_tradnl" sz="1800" dirty="0"/>
              <a:t> </a:t>
            </a:r>
            <a:r>
              <a:rPr lang="es-ES_tradnl" sz="1800" dirty="0" err="1"/>
              <a:t>on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policy</a:t>
            </a:r>
            <a:r>
              <a:rPr lang="es-ES_tradnl" sz="1800" dirty="0"/>
              <a:t> </a:t>
            </a:r>
            <a:r>
              <a:rPr lang="es-ES_tradnl" sz="1800" dirty="0" err="1"/>
              <a:t>list</a:t>
            </a:r>
            <a:r>
              <a:rPr lang="es-ES_tradnl" sz="1800" dirty="0"/>
              <a:t> as </a:t>
            </a:r>
            <a:r>
              <a:rPr lang="es-ES_tradnl" sz="1800" dirty="0" err="1"/>
              <a:t>well</a:t>
            </a:r>
            <a:r>
              <a:rPr lang="es-ES_tradnl" sz="1800" dirty="0"/>
              <a:t> as at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forum</a:t>
            </a:r>
            <a:r>
              <a:rPr lang="es-ES_tradnl" sz="1800" dirty="0"/>
              <a:t>.</a:t>
            </a:r>
            <a:br>
              <a:rPr lang="es-ES_tradnl" sz="1800" dirty="0"/>
            </a:br>
            <a:r>
              <a:rPr lang="es-ES_tradnl" sz="1800" dirty="0"/>
              <a:t>2. </a:t>
            </a:r>
            <a:r>
              <a:rPr lang="es-ES_tradnl" sz="1800" dirty="0" err="1"/>
              <a:t>Forum</a:t>
            </a:r>
            <a:r>
              <a:rPr lang="es-ES_tradnl" sz="1800" dirty="0"/>
              <a:t> </a:t>
            </a:r>
            <a:r>
              <a:rPr lang="es-ES_tradnl" sz="1800" dirty="0" err="1"/>
              <a:t>chairs</a:t>
            </a:r>
            <a:r>
              <a:rPr lang="es-ES_tradnl" sz="1800" dirty="0"/>
              <a:t> </a:t>
            </a:r>
            <a:r>
              <a:rPr lang="es-ES_tradnl" sz="1800" dirty="0" err="1"/>
              <a:t>will</a:t>
            </a:r>
            <a:r>
              <a:rPr lang="es-ES_tradnl" sz="1800" dirty="0"/>
              <a:t> </a:t>
            </a:r>
            <a:r>
              <a:rPr lang="es-ES_tradnl" sz="1800" dirty="0" err="1"/>
              <a:t>have</a:t>
            </a:r>
            <a:r>
              <a:rPr lang="es-ES_tradnl" sz="1800" dirty="0"/>
              <a:t> </a:t>
            </a:r>
            <a:r>
              <a:rPr lang="es-ES_tradnl" sz="1800" dirty="0" err="1"/>
              <a:t>two</a:t>
            </a:r>
            <a:r>
              <a:rPr lang="es-ES_tradnl" sz="1800" dirty="0"/>
              <a:t> </a:t>
            </a:r>
            <a:r>
              <a:rPr lang="es-ES_tradnl" sz="1800" dirty="0" err="1"/>
              <a:t>weeks</a:t>
            </a:r>
            <a:r>
              <a:rPr lang="es-ES_tradnl" sz="1800" dirty="0"/>
              <a:t> to decide </a:t>
            </a:r>
            <a:r>
              <a:rPr lang="es-ES_tradnl" sz="1800" dirty="0" err="1"/>
              <a:t>whether</a:t>
            </a:r>
            <a:r>
              <a:rPr lang="es-ES_tradnl" sz="1800" dirty="0"/>
              <a:t> a </a:t>
            </a:r>
            <a:r>
              <a:rPr lang="es-ES_tradnl" sz="1800" dirty="0" err="1"/>
              <a:t>proposal</a:t>
            </a:r>
            <a:r>
              <a:rPr lang="es-ES_tradnl" sz="1800" dirty="0"/>
              <a:t> has </a:t>
            </a:r>
            <a:r>
              <a:rPr lang="es-ES_tradnl" sz="1800" dirty="0" err="1"/>
              <a:t>reached</a:t>
            </a:r>
            <a:r>
              <a:rPr lang="es-ES_tradnl" sz="1800" dirty="0"/>
              <a:t> </a:t>
            </a:r>
            <a:r>
              <a:rPr lang="es-ES_tradnl" sz="1800" dirty="0" err="1"/>
              <a:t>consensus</a:t>
            </a:r>
            <a:r>
              <a:rPr lang="es-ES_tradnl" sz="1800" dirty="0"/>
              <a:t> and </a:t>
            </a:r>
            <a:r>
              <a:rPr lang="es-ES_tradnl" sz="1800" dirty="0" err="1"/>
              <a:t>notify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community</a:t>
            </a:r>
            <a:r>
              <a:rPr lang="es-ES_tradnl" sz="1800" dirty="0"/>
              <a:t>.</a:t>
            </a:r>
            <a:br>
              <a:rPr lang="es-ES_tradnl" sz="1800" dirty="0"/>
            </a:br>
            <a:r>
              <a:rPr lang="es-ES_tradnl" sz="1800" dirty="0"/>
              <a:t>3. A </a:t>
            </a:r>
            <a:r>
              <a:rPr lang="es-ES_tradnl" sz="1800" dirty="0" err="1"/>
              <a:t>definition</a:t>
            </a:r>
            <a:r>
              <a:rPr lang="es-ES_tradnl" sz="1800" dirty="0"/>
              <a:t> of </a:t>
            </a:r>
            <a:r>
              <a:rPr lang="es-ES_tradnl" sz="1800" dirty="0" err="1"/>
              <a:t>last</a:t>
            </a:r>
            <a:r>
              <a:rPr lang="es-ES_tradnl" sz="1800" dirty="0"/>
              <a:t> </a:t>
            </a:r>
            <a:r>
              <a:rPr lang="es-ES_tradnl" sz="1800" dirty="0" err="1"/>
              <a:t>call</a:t>
            </a:r>
            <a:r>
              <a:rPr lang="es-ES_tradnl" sz="1800" dirty="0"/>
              <a:t> </a:t>
            </a:r>
            <a:r>
              <a:rPr lang="es-ES_tradnl" sz="1800" dirty="0" err="1"/>
              <a:t>for</a:t>
            </a:r>
            <a:r>
              <a:rPr lang="es-ES_tradnl" sz="1800" dirty="0"/>
              <a:t> </a:t>
            </a:r>
            <a:r>
              <a:rPr lang="es-ES_tradnl" sz="1800" dirty="0" err="1"/>
              <a:t>comments</a:t>
            </a:r>
            <a:r>
              <a:rPr lang="es-ES_tradnl" sz="1800" dirty="0"/>
              <a:t> has </a:t>
            </a:r>
            <a:r>
              <a:rPr lang="es-ES_tradnl" sz="1800" dirty="0" err="1"/>
              <a:t>been</a:t>
            </a:r>
            <a:r>
              <a:rPr lang="es-ES_tradnl" sz="1800" dirty="0"/>
              <a:t> </a:t>
            </a:r>
            <a:r>
              <a:rPr lang="es-ES_tradnl" sz="1800" dirty="0" err="1"/>
              <a:t>added</a:t>
            </a:r>
            <a:r>
              <a:rPr lang="es-ES_tradnl" sz="1800" dirty="0"/>
              <a:t>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2393C6-3EF0-994D-AADE-2E8ACAA1C3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65075" y="1600200"/>
            <a:ext cx="427016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1800" dirty="0"/>
              <a:t>4.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title</a:t>
            </a:r>
            <a:r>
              <a:rPr lang="es-ES_tradnl" sz="1800" dirty="0"/>
              <a:t> of </a:t>
            </a:r>
            <a:r>
              <a:rPr lang="es-ES_tradnl" sz="1800" dirty="0" err="1"/>
              <a:t>Public</a:t>
            </a:r>
            <a:r>
              <a:rPr lang="es-ES_tradnl" sz="1800" dirty="0"/>
              <a:t> </a:t>
            </a:r>
            <a:r>
              <a:rPr lang="es-ES_tradnl" sz="1800" dirty="0" err="1"/>
              <a:t>Policy</a:t>
            </a:r>
            <a:r>
              <a:rPr lang="es-ES_tradnl" sz="1800" dirty="0"/>
              <a:t> </a:t>
            </a:r>
            <a:r>
              <a:rPr lang="es-ES_tradnl" sz="1800" dirty="0" err="1"/>
              <a:t>Forum</a:t>
            </a:r>
            <a:r>
              <a:rPr lang="es-ES_tradnl" sz="1800" dirty="0"/>
              <a:t> </a:t>
            </a:r>
            <a:r>
              <a:rPr lang="es-ES_tradnl" sz="1800" dirty="0" err="1"/>
              <a:t>chairs</a:t>
            </a:r>
            <a:r>
              <a:rPr lang="es-ES_tradnl" sz="1800" dirty="0"/>
              <a:t> </a:t>
            </a:r>
            <a:r>
              <a:rPr lang="es-ES_tradnl" sz="1800" dirty="0" err="1"/>
              <a:t>is</a:t>
            </a:r>
            <a:r>
              <a:rPr lang="es-ES_tradnl" sz="1800" dirty="0"/>
              <a:t> </a:t>
            </a:r>
            <a:r>
              <a:rPr lang="es-ES_tradnl" sz="1800" dirty="0" err="1"/>
              <a:t>now</a:t>
            </a:r>
            <a:r>
              <a:rPr lang="es-ES_tradnl" sz="1800" dirty="0"/>
              <a:t> </a:t>
            </a:r>
            <a:r>
              <a:rPr lang="es-ES_tradnl" sz="1800" dirty="0" err="1"/>
              <a:t>Policy</a:t>
            </a:r>
            <a:r>
              <a:rPr lang="es-ES_tradnl" sz="1800" dirty="0"/>
              <a:t> </a:t>
            </a:r>
            <a:r>
              <a:rPr lang="es-ES_tradnl" sz="1800" dirty="0" err="1"/>
              <a:t>Development</a:t>
            </a:r>
            <a:r>
              <a:rPr lang="es-ES_tradnl" sz="1800" dirty="0"/>
              <a:t> </a:t>
            </a:r>
            <a:r>
              <a:rPr lang="es-ES_tradnl" sz="1800" dirty="0" err="1"/>
              <a:t>Process</a:t>
            </a:r>
            <a:r>
              <a:rPr lang="es-ES_tradnl" sz="1800" dirty="0"/>
              <a:t> </a:t>
            </a:r>
            <a:r>
              <a:rPr lang="es-ES_tradnl" sz="1800" dirty="0" err="1"/>
              <a:t>chairs</a:t>
            </a:r>
            <a:r>
              <a:rPr lang="es-ES_tradnl" sz="1800" dirty="0"/>
              <a:t>.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chairs</a:t>
            </a:r>
            <a:r>
              <a:rPr lang="es-ES_tradnl" sz="1800" dirty="0"/>
              <a:t>’ </a:t>
            </a:r>
            <a:r>
              <a:rPr lang="es-ES_tradnl" sz="1800" dirty="0" err="1"/>
              <a:t>responsibility</a:t>
            </a:r>
            <a:r>
              <a:rPr lang="es-ES_tradnl" sz="1800" dirty="0"/>
              <a:t> </a:t>
            </a:r>
            <a:r>
              <a:rPr lang="es-ES_tradnl" sz="1800" dirty="0" err="1"/>
              <a:t>now</a:t>
            </a:r>
            <a:r>
              <a:rPr lang="es-ES_tradnl" sz="1800" dirty="0"/>
              <a:t> </a:t>
            </a:r>
            <a:r>
              <a:rPr lang="es-ES_tradnl" sz="1800" dirty="0" err="1"/>
              <a:t>extends</a:t>
            </a:r>
            <a:r>
              <a:rPr lang="es-ES_tradnl" sz="1800" dirty="0"/>
              <a:t> to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entire</a:t>
            </a:r>
            <a:r>
              <a:rPr lang="es-ES_tradnl" sz="1800" dirty="0"/>
              <a:t> PDP. </a:t>
            </a:r>
            <a:br>
              <a:rPr lang="es-ES_tradnl" sz="1800" dirty="0"/>
            </a:br>
            <a:r>
              <a:rPr lang="es-ES_tradnl" sz="1800" dirty="0"/>
              <a:t>5. </a:t>
            </a:r>
            <a:r>
              <a:rPr lang="es-ES_tradnl" sz="1800" dirty="0" err="1"/>
              <a:t>An</a:t>
            </a:r>
            <a:r>
              <a:rPr lang="es-ES_tradnl" sz="1800" dirty="0"/>
              <a:t> appeals </a:t>
            </a:r>
            <a:r>
              <a:rPr lang="es-ES_tradnl" sz="1800" dirty="0" err="1"/>
              <a:t>process</a:t>
            </a:r>
            <a:r>
              <a:rPr lang="es-ES_tradnl" sz="1800" dirty="0"/>
              <a:t> has </a:t>
            </a:r>
            <a:r>
              <a:rPr lang="es-ES_tradnl" sz="1800" dirty="0" err="1"/>
              <a:t>been</a:t>
            </a:r>
            <a:r>
              <a:rPr lang="es-ES_tradnl" sz="1800" dirty="0"/>
              <a:t> </a:t>
            </a:r>
            <a:r>
              <a:rPr lang="es-ES_tradnl" sz="1800" dirty="0" err="1"/>
              <a:t>added</a:t>
            </a:r>
            <a:r>
              <a:rPr lang="es-ES_tradnl" sz="1800" dirty="0"/>
              <a:t>.</a:t>
            </a:r>
            <a:br>
              <a:rPr lang="es-ES_tradnl" sz="1800" dirty="0"/>
            </a:br>
            <a:r>
              <a:rPr lang="es-ES_tradnl" sz="1800" dirty="0"/>
              <a:t>6.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Member</a:t>
            </a:r>
            <a:r>
              <a:rPr lang="es-ES_tradnl" sz="1800" dirty="0"/>
              <a:t> </a:t>
            </a:r>
            <a:r>
              <a:rPr lang="es-ES_tradnl" sz="1800" dirty="0" err="1"/>
              <a:t>Assembly</a:t>
            </a:r>
            <a:r>
              <a:rPr lang="es-ES_tradnl" sz="1800" dirty="0"/>
              <a:t> has </a:t>
            </a:r>
            <a:r>
              <a:rPr lang="es-ES_tradnl" sz="1800" dirty="0" err="1"/>
              <a:t>been</a:t>
            </a:r>
            <a:r>
              <a:rPr lang="es-ES_tradnl" sz="1800" dirty="0"/>
              <a:t> </a:t>
            </a:r>
            <a:r>
              <a:rPr lang="es-ES_tradnl" sz="1800" dirty="0" err="1"/>
              <a:t>eliminated</a:t>
            </a:r>
            <a:r>
              <a:rPr lang="es-ES_tradnl" sz="1800" dirty="0"/>
              <a:t> </a:t>
            </a:r>
            <a:r>
              <a:rPr lang="es-ES_tradnl" sz="1800" dirty="0" err="1"/>
              <a:t>from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PDP (</a:t>
            </a:r>
            <a:r>
              <a:rPr lang="es-ES_tradnl" sz="1800" dirty="0" err="1"/>
              <a:t>see</a:t>
            </a:r>
            <a:r>
              <a:rPr lang="es-ES_tradnl" sz="1800" dirty="0"/>
              <a:t> no.5). </a:t>
            </a:r>
            <a:br>
              <a:rPr lang="es-ES_tradnl" sz="1800" dirty="0"/>
            </a:br>
            <a:r>
              <a:rPr lang="es-ES_tradnl" sz="1800" dirty="0"/>
              <a:t>7. </a:t>
            </a:r>
            <a:r>
              <a:rPr lang="es-ES_tradnl" sz="1800" dirty="0" err="1"/>
              <a:t>The</a:t>
            </a:r>
            <a:r>
              <a:rPr lang="es-ES_tradnl" sz="1800" dirty="0"/>
              <a:t> new PDP </a:t>
            </a:r>
            <a:r>
              <a:rPr lang="es-ES_tradnl" sz="1800" dirty="0" err="1"/>
              <a:t>comprises</a:t>
            </a:r>
            <a:r>
              <a:rPr lang="es-ES_tradnl" sz="1800" dirty="0"/>
              <a:t> </a:t>
            </a:r>
            <a:r>
              <a:rPr lang="es-ES_tradnl" sz="1800" dirty="0" err="1"/>
              <a:t>the</a:t>
            </a:r>
            <a:r>
              <a:rPr lang="es-ES_tradnl" sz="1800" dirty="0"/>
              <a:t> </a:t>
            </a:r>
            <a:r>
              <a:rPr lang="es-ES_tradnl" sz="1800" dirty="0" err="1"/>
              <a:t>following</a:t>
            </a:r>
            <a:r>
              <a:rPr lang="es-ES_tradnl" sz="1800" dirty="0"/>
              <a:t> </a:t>
            </a:r>
            <a:r>
              <a:rPr lang="es-ES_tradnl" sz="1800" dirty="0" err="1"/>
              <a:t>stages</a:t>
            </a:r>
            <a:r>
              <a:rPr lang="es-ES_tradnl" sz="1800" dirty="0"/>
              <a:t>:</a:t>
            </a:r>
          </a:p>
          <a:p>
            <a:pPr marL="0" indent="0">
              <a:buNone/>
            </a:pPr>
            <a:endParaRPr lang="es-ES_tradnl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8EECC5-F640-D742-81D2-B30E71045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977" y="4225618"/>
            <a:ext cx="6901378" cy="26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35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nfographic-lacnic-campus-update-2018-v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2" r="45325" b="7492"/>
          <a:stretch/>
        </p:blipFill>
        <p:spPr>
          <a:xfrm>
            <a:off x="312154" y="2186777"/>
            <a:ext cx="5127308" cy="39408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8FE9FA-0F4F-C149-B6E8-342C0FDFD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2894"/>
          </a:xfrm>
        </p:spPr>
        <p:txBody>
          <a:bodyPr/>
          <a:lstStyle/>
          <a:p>
            <a:r>
              <a:rPr lang="es-ES_tradnl" dirty="0"/>
              <a:t>LACNIC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E93F0E-E399-E848-903A-33AFB3830E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87533"/>
            <a:ext cx="8229600" cy="13656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000" dirty="0"/>
              <a:t>2018 Online Training, </a:t>
            </a:r>
            <a:r>
              <a:rPr lang="es-ES_tradnl" sz="3000" dirty="0" err="1"/>
              <a:t>Webinars</a:t>
            </a:r>
            <a:r>
              <a:rPr lang="es-ES_tradnl" sz="3000" dirty="0"/>
              <a:t> and In-</a:t>
            </a:r>
            <a:r>
              <a:rPr lang="es-ES_tradnl" sz="3000" dirty="0" err="1"/>
              <a:t>Person</a:t>
            </a:r>
            <a:r>
              <a:rPr lang="es-ES_tradnl" sz="3000" dirty="0"/>
              <a:t> </a:t>
            </a:r>
            <a:r>
              <a:rPr lang="es-ES_tradnl" sz="3000" dirty="0" err="1"/>
              <a:t>participants</a:t>
            </a:r>
            <a:endParaRPr lang="es-ES_tradnl" sz="30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B4FD9FC-9B3A-5E44-B2C1-7FFAC704E94F}"/>
              </a:ext>
            </a:extLst>
          </p:cNvPr>
          <p:cNvSpPr txBox="1">
            <a:spLocks/>
          </p:cNvSpPr>
          <p:nvPr/>
        </p:nvSpPr>
        <p:spPr>
          <a:xfrm>
            <a:off x="2006930" y="6127668"/>
            <a:ext cx="5551714" cy="730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_tradnl" sz="2400" b="1" dirty="0">
                <a:solidFill>
                  <a:srgbClr val="C00000"/>
                </a:solidFill>
                <a:hlinkClick r:id="rId3"/>
              </a:rPr>
              <a:t>http://campus.lacnic.net</a:t>
            </a:r>
            <a:r>
              <a:rPr lang="es-ES_tradnl" sz="2400" b="1" dirty="0">
                <a:solidFill>
                  <a:srgbClr val="C00000"/>
                </a:solidFill>
              </a:rPr>
              <a:t> </a:t>
            </a:r>
            <a:endParaRPr lang="es-ES_tradnl" sz="2400" dirty="0">
              <a:solidFill>
                <a:srgbClr val="C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9DC413-DBEF-D144-A7E6-05856DE4A1BC}"/>
              </a:ext>
            </a:extLst>
          </p:cNvPr>
          <p:cNvSpPr txBox="1">
            <a:spLocks/>
          </p:cNvSpPr>
          <p:nvPr/>
        </p:nvSpPr>
        <p:spPr>
          <a:xfrm>
            <a:off x="5496296" y="2503714"/>
            <a:ext cx="3342904" cy="3774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22222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_tradnl" sz="2400" b="1" dirty="0"/>
              <a:t>2019 New Curses: </a:t>
            </a:r>
          </a:p>
          <a:p>
            <a:r>
              <a:rPr lang="es-ES_tradnl" sz="2400" dirty="0" err="1"/>
              <a:t>Cybersecurity</a:t>
            </a:r>
            <a:endParaRPr lang="es-ES_tradnl" sz="2400" dirty="0"/>
          </a:p>
          <a:p>
            <a:r>
              <a:rPr lang="es-ES_tradnl" sz="2400" dirty="0"/>
              <a:t>Internet </a:t>
            </a:r>
            <a:r>
              <a:rPr lang="es-ES_tradnl" sz="2400" dirty="0" err="1"/>
              <a:t>Governance</a:t>
            </a:r>
            <a:r>
              <a:rPr lang="es-ES_tradnl" sz="2400" dirty="0"/>
              <a:t> </a:t>
            </a:r>
          </a:p>
          <a:p>
            <a:r>
              <a:rPr lang="es-ES_tradnl" sz="2400" dirty="0"/>
              <a:t>Network Management </a:t>
            </a:r>
          </a:p>
          <a:p>
            <a:r>
              <a:rPr lang="es-ES_tradnl" sz="2400" dirty="0"/>
              <a:t>IPv6 in Access Networks.</a:t>
            </a:r>
          </a:p>
          <a:p>
            <a:r>
              <a:rPr lang="es-ES_tradnl" sz="2400" dirty="0"/>
              <a:t>IPv6 Basic (English)</a:t>
            </a:r>
          </a:p>
        </p:txBody>
      </p:sp>
    </p:spTree>
    <p:extLst>
      <p:ext uri="{BB962C8B-B14F-4D97-AF65-F5344CB8AC3E}">
        <p14:creationId xmlns:p14="http://schemas.microsoft.com/office/powerpoint/2010/main" val="64675500"/>
      </p:ext>
    </p:extLst>
  </p:cSld>
  <p:clrMapOvr>
    <a:masterClrMapping/>
  </p:clrMapOvr>
</p:sld>
</file>

<file path=ppt/theme/theme1.xml><?xml version="1.0" encoding="utf-8"?>
<a:theme xmlns:a="http://schemas.openxmlformats.org/drawingml/2006/main" name="lacnic-ppt-tema-oficial-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cnic-ppt-tema-oficial-4x3" id="{D7653F59-03C7-6F4C-B776-0FEA1E05D1EB}" vid="{38FA9B54-9CDD-9A4B-8127-B14B13CFA2F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lacnic-ppt-tema-oficial-4x3.thmx</Template>
  <TotalTime>14268</TotalTime>
  <Words>95</Words>
  <Application>Microsoft Macintosh PowerPoint</Application>
  <PresentationFormat>On-screen Show (4:3)</PresentationFormat>
  <Paragraphs>15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FoundryMonoline Medium</vt:lpstr>
      <vt:lpstr>Tahoma</vt:lpstr>
      <vt:lpstr>lacnic-ppt-tema-oficial-4x3</vt:lpstr>
      <vt:lpstr>LACNIC Update RIPE 77</vt:lpstr>
      <vt:lpstr>LACNIC Policy Development Process - Updated</vt:lpstr>
      <vt:lpstr>LACNIC Campus</vt:lpstr>
    </vt:vector>
  </TitlesOfParts>
  <Company/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Gianni Arena</dc:creator>
  <cp:lastModifiedBy>Oscar Robles</cp:lastModifiedBy>
  <cp:revision>88</cp:revision>
  <dcterms:created xsi:type="dcterms:W3CDTF">2018-10-17T19:53:57Z</dcterms:created>
  <dcterms:modified xsi:type="dcterms:W3CDTF">2018-10-19T06:58:13Z</dcterms:modified>
</cp:coreProperties>
</file>