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8" r:id="rId2"/>
    <p:sldId id="261" r:id="rId3"/>
    <p:sldId id="260" r:id="rId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1pPr>
    <a:lvl2pPr marL="0" marR="0" indent="228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2pPr>
    <a:lvl3pPr marL="0" marR="0" indent="457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3pPr>
    <a:lvl4pPr marL="0" marR="0" indent="685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4pPr>
    <a:lvl5pPr marL="0" marR="0" indent="9144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rgbClr val="375A7D"/>
          </a:solidFill>
        </a:fill>
      </a:tcStyle>
    </a:wholeTbl>
    <a:band2H>
      <a:tcTxStyle/>
      <a:tcStyle>
        <a:tcBdr/>
        <a:fill>
          <a:solidFill>
            <a:srgbClr val="3B7499"/>
          </a:solidFill>
        </a:fill>
      </a:tcStyle>
    </a:band2H>
    <a:firstCo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rgbClr val="53D5FD"/>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Col>
    <a:la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rgbClr val="53D5FD"/>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lastRow>
    <a:fir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rgbClr val="53D5FD"/>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Row>
  </a:tblStyle>
  <a:tblStyle styleId="{C7B018BB-80A7-4F77-B60F-C8B233D01FF8}" styleName="">
    <a:tblBg/>
    <a:wholeTbl>
      <a:tcTxStyle b="off" i="off">
        <a:font>
          <a:latin typeface="Avenir Medium"/>
          <a:ea typeface="Avenir Medium"/>
          <a:cs typeface="Avenir Medium"/>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0A0A0A">
              <a:alpha val="92000"/>
            </a:srgbClr>
          </a:solidFill>
        </a:fill>
      </a:tcStyle>
    </a:band2H>
    <a:firstCol>
      <a:tcTxStyle b="off" i="off">
        <a:font>
          <a:latin typeface="Avenir Medium"/>
          <a:ea typeface="Avenir Medium"/>
          <a:cs typeface="Avenir Medium"/>
        </a:font>
        <a:srgbClr val="FFFFFF"/>
      </a:tcTxStyle>
      <a:tcStyle>
        <a:tcBdr>
          <a:left>
            <a:ln w="25400" cap="flat">
              <a:solidFill>
                <a:srgbClr val="000000"/>
              </a:solidFill>
              <a:prstDash val="solid"/>
              <a:miter lim="400000"/>
            </a:ln>
          </a:left>
          <a:right>
            <a:ln w="635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635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635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EEE7283C-3CF3-47DC-8721-378D4A62B228}"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noFill/>
        </a:fill>
      </a:tcStyle>
    </a:wholeTbl>
    <a:band2H>
      <a:tcTxStyle/>
      <a:tcStyle>
        <a:tcBdr/>
        <a:fill>
          <a:solidFill>
            <a:srgbClr val="00EDFF">
              <a:alpha val="24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chemeClr val="accent2">
                  <a:satOff val="-5186"/>
                  <a:lumOff val="-28409"/>
                </a:schemeClr>
              </a:solidFill>
              <a:prstDash val="solid"/>
              <a:miter lim="400000"/>
            </a:ln>
          </a:insideV>
        </a:tcBdr>
        <a:fill>
          <a:solidFill>
            <a:schemeClr val="accent2">
              <a:satOff val="-5186"/>
              <a:lumOff val="-12389"/>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solidFill>
            <a:schemeClr val="accent2">
              <a:satOff val="-5186"/>
              <a:lumOff val="-28409"/>
            </a:scheme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4F4F4F"/>
              </a:solidFill>
              <a:custDash>
                <a:ds d="100000" sp="200000"/>
              </a:custDash>
              <a:miter lim="400000"/>
            </a:ln>
          </a:top>
          <a:bottom>
            <a:ln w="25400" cap="rnd">
              <a:solidFill>
                <a:srgbClr val="4F4F4F"/>
              </a:solidFill>
              <a:custDash>
                <a:ds d="100000" sp="200000"/>
              </a:custDash>
              <a:miter lim="400000"/>
            </a:ln>
          </a:bottom>
          <a:insideH>
            <a:ln w="25400" cap="rnd">
              <a:solidFill>
                <a:srgbClr val="4F4F4F"/>
              </a:solidFill>
              <a:custDash>
                <a:ds d="100000" sp="200000"/>
              </a:custDash>
              <a:miter lim="400000"/>
            </a:ln>
          </a:insideH>
          <a:insideV>
            <a:ln w="12700" cap="flat">
              <a:noFill/>
              <a:miter lim="400000"/>
            </a:ln>
          </a:insideV>
        </a:tcBdr>
        <a:fill>
          <a:noFill/>
        </a:fill>
      </a:tcStyle>
    </a:wholeTbl>
    <a:band2H>
      <a:tcTxStyle/>
      <a:tcStyle>
        <a:tcBdr/>
        <a:fill>
          <a:solidFill>
            <a:srgbClr val="6D6D6D">
              <a:alpha val="25000"/>
            </a:srgbClr>
          </a:solidFill>
        </a:fill>
      </a:tcStyle>
    </a:band2H>
    <a:firstCol>
      <a:tcTxStyle b="off" i="off">
        <a:fontRef idx="minor">
          <a:srgbClr val="FFFFFF"/>
        </a:fontRef>
        <a:srgbClr val="FFFFFF"/>
      </a:tcTxStyle>
      <a:tcStyle>
        <a:tcBdr>
          <a:left>
            <a:ln w="12700" cap="flat">
              <a:noFill/>
              <a:miter lim="400000"/>
            </a:ln>
          </a:left>
          <a:right>
            <a:ln w="0" cap="flat">
              <a:noFill/>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808080">
              <a:alpha val="32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8100" cap="flat">
              <a:solidFill>
                <a:srgbClr val="000000"/>
              </a:solidFill>
              <a:prstDash val="solid"/>
              <a:miter lim="400000"/>
            </a:ln>
          </a:top>
          <a:bottom>
            <a:ln w="12700" cap="flat">
              <a:noFill/>
              <a:miter lim="400000"/>
            </a:ln>
          </a:bottom>
          <a:insideH>
            <a:ln w="12700" cap="flat">
              <a:solidFill>
                <a:srgbClr val="000000"/>
              </a:solidFill>
              <a:prstDash val="solid"/>
              <a:miter lim="400000"/>
            </a:ln>
          </a:insideH>
          <a:insideV>
            <a:ln w="12700" cap="flat">
              <a:noFill/>
              <a:miter lim="400000"/>
            </a:ln>
          </a:insideV>
        </a:tcBdr>
        <a:fill>
          <a:solidFill>
            <a:srgbClr val="941B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CD2600">
              <a:alpha val="80000"/>
            </a:srgb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wholeTbl>
    <a:band2H>
      <a:tcTxStyle/>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797979"/>
              </a:solidFill>
              <a:prstDash val="solid"/>
              <a:miter lim="400000"/>
            </a:ln>
          </a:insideH>
          <a:insideV>
            <a:ln w="12700" cap="flat">
              <a:noFill/>
              <a:miter lim="400000"/>
            </a:ln>
          </a:insideV>
        </a:tcBdr>
        <a:fill>
          <a:noFill/>
        </a:fill>
      </a:tcStyle>
    </a:lastRow>
    <a:firstRow>
      <a:tcTxStyle b="off" i="off">
        <a:fontRef idx="minor">
          <a:schemeClr val="accent2">
            <a:satOff val="44164"/>
            <a:lumOff val="14231"/>
          </a:schemeClr>
        </a:fontRef>
        <a:schemeClr val="accent2">
          <a:satOff val="44164"/>
          <a:lumOff val="14231"/>
        </a:schemeClr>
      </a:tcTxStyle>
      <a:tcStyle>
        <a:tcBdr>
          <a:left>
            <a:ln w="12700" cap="flat">
              <a:noFill/>
              <a:miter lim="400000"/>
            </a:ln>
          </a:left>
          <a:right>
            <a:ln w="12700" cap="flat">
              <a:noFill/>
              <a:miter lim="400000"/>
            </a:ln>
          </a:right>
          <a:top>
            <a:ln w="12700" cap="flat">
              <a:noFill/>
              <a:miter lim="400000"/>
            </a:ln>
          </a:top>
          <a:bottom>
            <a:ln w="12700" cap="flat">
              <a:solidFill>
                <a:srgbClr val="FFFFFF"/>
              </a:solidFill>
              <a:prstDash val="solid"/>
              <a:miter lim="400000"/>
            </a:ln>
          </a:bottom>
          <a:insideH>
            <a:ln w="12700" cap="flat">
              <a:solidFill>
                <a:srgbClr val="797979"/>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29"/>
    <p:restoredTop sz="84181"/>
  </p:normalViewPr>
  <p:slideViewPr>
    <p:cSldViewPr snapToGrid="0" snapToObjects="1">
      <p:cViewPr varScale="1">
        <p:scale>
          <a:sx n="43" d="100"/>
          <a:sy n="43" d="100"/>
        </p:scale>
        <p:origin x="1144" y="216"/>
      </p:cViewPr>
      <p:guideLst>
        <p:guide orient="horz" pos="4320"/>
        <p:guide pos="76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566ADE-3336-3642-91A9-72CAEC7F9E62}" type="datetimeFigureOut">
              <a:rPr lang="en-US" smtClean="0"/>
              <a:t>10/2/18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B4080C-E72D-1B44-9556-F54E2F970C42}" type="slidenum">
              <a:rPr lang="en-US" smtClean="0"/>
              <a:t>‹#›</a:t>
            </a:fld>
            <a:endParaRPr lang="en-US"/>
          </a:p>
        </p:txBody>
      </p:sp>
    </p:spTree>
    <p:extLst>
      <p:ext uri="{BB962C8B-B14F-4D97-AF65-F5344CB8AC3E}">
        <p14:creationId xmlns:p14="http://schemas.microsoft.com/office/powerpoint/2010/main" val="1595841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1143000" y="685800"/>
            <a:ext cx="4572000" cy="3429000"/>
          </a:xfrm>
          <a:prstGeom prst="rect">
            <a:avLst/>
          </a:prstGeom>
        </p:spPr>
        <p:txBody>
          <a:bodyPr/>
          <a:lstStyle/>
          <a:p>
            <a:endParaRPr/>
          </a:p>
        </p:txBody>
      </p:sp>
      <p:sp>
        <p:nvSpPr>
          <p:cNvPr id="137" name="Shape 13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18024912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4797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2200" b="0" i="0" baseline="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638728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17999"/>
              </a:lnSpc>
              <a:spcBef>
                <a:spcPts val="0"/>
              </a:spcBef>
              <a:spcAft>
                <a:spcPts val="0"/>
              </a:spcAft>
              <a:buClrTx/>
              <a:buSzTx/>
              <a:buFontTx/>
              <a:buNone/>
              <a:tabLst/>
              <a:defRPr/>
            </a:pPr>
            <a:r>
              <a:rPr lang="en-US" sz="2200" b="0" i="0" dirty="0">
                <a:effectLst/>
                <a:latin typeface="Helvetica Neue"/>
                <a:ea typeface="Helvetica Neue"/>
                <a:cs typeface="Helvetica Neue"/>
                <a:sym typeface="Helvetica Neue"/>
              </a:rPr>
              <a:t>Notes:</a:t>
            </a:r>
          </a:p>
          <a:p>
            <a:pPr marL="0" marR="0" indent="0" algn="l" defTabSz="457200" rtl="0" eaLnBrk="1" fontAlgn="auto" latinLnBrk="0" hangingPunct="1">
              <a:lnSpc>
                <a:spcPct val="117999"/>
              </a:lnSpc>
              <a:spcBef>
                <a:spcPts val="0"/>
              </a:spcBef>
              <a:spcAft>
                <a:spcPts val="0"/>
              </a:spcAft>
              <a:buClrTx/>
              <a:buSzTx/>
              <a:buFontTx/>
              <a:buNone/>
              <a:tabLst/>
              <a:defRPr/>
            </a:pPr>
            <a:endParaRPr lang="en-US" sz="2200" b="0" i="0" dirty="0">
              <a:effectLst/>
              <a:latin typeface="Helvetica Neue"/>
              <a:ea typeface="Helvetica Neue"/>
              <a:cs typeface="Helvetica Neue"/>
              <a:sym typeface="Helvetica Neue"/>
            </a:endParaRPr>
          </a:p>
          <a:p>
            <a:pPr marL="0" marR="0" indent="0" algn="l" defTabSz="457200" rtl="0" eaLnBrk="1" fontAlgn="auto" latinLnBrk="0" hangingPunct="1">
              <a:lnSpc>
                <a:spcPct val="117999"/>
              </a:lnSpc>
              <a:spcBef>
                <a:spcPts val="0"/>
              </a:spcBef>
              <a:spcAft>
                <a:spcPts val="0"/>
              </a:spcAft>
              <a:buClrTx/>
              <a:buSzTx/>
              <a:buFontTx/>
              <a:buNone/>
              <a:tabLst/>
              <a:defRPr/>
            </a:pPr>
            <a:r>
              <a:rPr lang="en-US" sz="2200" b="0" i="0" dirty="0">
                <a:effectLst/>
                <a:latin typeface="Helvetica Neue"/>
                <a:ea typeface="Helvetica Neue"/>
                <a:cs typeface="Helvetica Neue"/>
                <a:sym typeface="Helvetica Neue"/>
              </a:rPr>
              <a:t>ARIN Customer Lunches:</a:t>
            </a:r>
          </a:p>
          <a:p>
            <a:pPr marL="0" marR="0" indent="0" algn="l" defTabSz="457200" rtl="0" eaLnBrk="1" fontAlgn="auto" latinLnBrk="0" hangingPunct="1">
              <a:lnSpc>
                <a:spcPct val="117999"/>
              </a:lnSpc>
              <a:spcBef>
                <a:spcPts val="0"/>
              </a:spcBef>
              <a:spcAft>
                <a:spcPts val="0"/>
              </a:spcAft>
              <a:buClrTx/>
              <a:buSzTx/>
              <a:buFontTx/>
              <a:buNone/>
              <a:tabLst/>
              <a:defRPr/>
            </a:pPr>
            <a:endParaRPr lang="en-US" sz="2200" b="0" i="0" dirty="0">
              <a:effectLst/>
              <a:latin typeface="Helvetica Neue"/>
              <a:ea typeface="Helvetica Neue"/>
              <a:cs typeface="Helvetica Neue"/>
              <a:sym typeface="Helvetica Neue"/>
            </a:endParaRPr>
          </a:p>
          <a:p>
            <a:pPr marL="0" marR="0" indent="0" algn="l" defTabSz="457200" rtl="0" eaLnBrk="1" fontAlgn="auto" latinLnBrk="0" hangingPunct="1">
              <a:lnSpc>
                <a:spcPct val="117999"/>
              </a:lnSpc>
              <a:spcBef>
                <a:spcPts val="0"/>
              </a:spcBef>
              <a:spcAft>
                <a:spcPts val="0"/>
              </a:spcAft>
              <a:buClrTx/>
              <a:buSzTx/>
              <a:buFontTx/>
              <a:buNone/>
              <a:tabLst/>
              <a:defRPr/>
            </a:pPr>
            <a:r>
              <a:rPr lang="en-US" sz="2200" b="0" i="0" u="none" strike="noStrike" dirty="0">
                <a:effectLst/>
                <a:latin typeface="Helvetica Neue"/>
                <a:ea typeface="Helvetica Neue"/>
                <a:cs typeface="Helvetica Neue"/>
                <a:sym typeface="Helvetica Neue"/>
              </a:rPr>
              <a:t>This lunch is tailored for ARIN customer organizations that may not have much visibility into the inner workings of ARIN. During lunch, ARIN staff will present an overview of current ARIN activities and services. Come hear about obtaining IPv6 addresses, the transfer market, ARIN directory services, the policy development process, providing feedback to ARIN and more.  </a:t>
            </a:r>
          </a:p>
          <a:p>
            <a:pPr marL="0" marR="0" indent="0" algn="l" defTabSz="457200" rtl="0" eaLnBrk="1" fontAlgn="auto" latinLnBrk="0" hangingPunct="1">
              <a:lnSpc>
                <a:spcPct val="117999"/>
              </a:lnSpc>
              <a:spcBef>
                <a:spcPts val="0"/>
              </a:spcBef>
              <a:spcAft>
                <a:spcPts val="0"/>
              </a:spcAft>
              <a:buClrTx/>
              <a:buSzTx/>
              <a:buFontTx/>
              <a:buNone/>
              <a:tabLst/>
              <a:defRPr/>
            </a:pPr>
            <a:endParaRPr lang="en-US" sz="2200" b="0" i="0" u="none" strike="noStrike" dirty="0">
              <a:effectLst/>
              <a:latin typeface="Helvetica Neue"/>
              <a:ea typeface="Helvetica Neue"/>
              <a:cs typeface="Helvetica Neue"/>
              <a:sym typeface="Helvetica Neue"/>
            </a:endParaRPr>
          </a:p>
          <a:p>
            <a:pPr marL="0" marR="0" indent="0" algn="l" defTabSz="457200" rtl="0" eaLnBrk="1" fontAlgn="auto" latinLnBrk="0" hangingPunct="1">
              <a:lnSpc>
                <a:spcPct val="117999"/>
              </a:lnSpc>
              <a:spcBef>
                <a:spcPts val="0"/>
              </a:spcBef>
              <a:spcAft>
                <a:spcPts val="0"/>
              </a:spcAft>
              <a:buClrTx/>
              <a:buSzTx/>
              <a:buFontTx/>
              <a:buNone/>
              <a:tabLst/>
              <a:defRPr/>
            </a:pPr>
            <a:r>
              <a:rPr lang="en-US" sz="2200" b="0" i="0" u="none" strike="noStrike" dirty="0">
                <a:effectLst/>
                <a:latin typeface="Helvetica Neue"/>
                <a:ea typeface="Helvetica Neue"/>
                <a:cs typeface="Helvetica Neue"/>
                <a:sym typeface="Helvetica Neue"/>
              </a:rPr>
              <a:t>ARIN Bits: Latest version went out on 9/18</a:t>
            </a:r>
            <a:endParaRPr lang="en-US" sz="2200" b="0" i="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667182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Alt">
    <p:spTree>
      <p:nvGrpSpPr>
        <p:cNvPr id="1" name=""/>
        <p:cNvGrpSpPr/>
        <p:nvPr/>
      </p:nvGrpSpPr>
      <p:grpSpPr>
        <a:xfrm>
          <a:off x="0" y="0"/>
          <a:ext cx="0" cy="0"/>
          <a:chOff x="0" y="0"/>
          <a:chExt cx="0" cy="0"/>
        </a:xfrm>
      </p:grpSpPr>
      <p:sp>
        <p:nvSpPr>
          <p:cNvPr id="30" name="Image"/>
          <p:cNvSpPr>
            <a:spLocks noGrp="1"/>
          </p:cNvSpPr>
          <p:nvPr>
            <p:ph type="pic" idx="13"/>
          </p:nvPr>
        </p:nvSpPr>
        <p:spPr>
          <a:xfrm>
            <a:off x="0" y="3810000"/>
            <a:ext cx="24384000" cy="9894094"/>
          </a:xfrm>
          <a:prstGeom prst="rect">
            <a:avLst/>
          </a:prstGeom>
        </p:spPr>
        <p:txBody>
          <a:bodyPr lIns="91439" tIns="45719" rIns="91439" bIns="45719" anchor="t">
            <a:noAutofit/>
          </a:bodyPr>
          <a:lstStyle/>
          <a:p>
            <a:endParaRPr/>
          </a:p>
        </p:txBody>
      </p:sp>
      <p:sp>
        <p:nvSpPr>
          <p:cNvPr id="31" name="Title Text"/>
          <p:cNvSpPr txBox="1">
            <a:spLocks noGrp="1"/>
          </p:cNvSpPr>
          <p:nvPr>
            <p:ph type="title"/>
          </p:nvPr>
        </p:nvSpPr>
        <p:spPr>
          <a:xfrm>
            <a:off x="1231900" y="1409700"/>
            <a:ext cx="21907500" cy="2057400"/>
          </a:xfrm>
          <a:prstGeom prst="rect">
            <a:avLst/>
          </a:prstGeom>
        </p:spPr>
        <p:txBody>
          <a:bodyPr/>
          <a:lstStyle>
            <a:lvl1pPr>
              <a:defRPr sz="8600" spc="1375"/>
            </a:lvl1pPr>
          </a:lstStyle>
          <a:p>
            <a:r>
              <a:t>Title Text</a:t>
            </a:r>
          </a:p>
        </p:txBody>
      </p:sp>
      <p:sp>
        <p:nvSpPr>
          <p:cNvPr id="32" name="Body Level One…"/>
          <p:cNvSpPr txBox="1">
            <a:spLocks noGrp="1"/>
          </p:cNvSpPr>
          <p:nvPr>
            <p:ph type="body" sz="quarter" idx="1"/>
          </p:nvPr>
        </p:nvSpPr>
        <p:spPr>
          <a:xfrm>
            <a:off x="1231900" y="698500"/>
            <a:ext cx="21907500" cy="711200"/>
          </a:xfrm>
          <a:prstGeom prst="rect">
            <a:avLst/>
          </a:prstGeom>
        </p:spPr>
        <p:txBody>
          <a:bodyPr/>
          <a:lstStyle>
            <a:lvl1pPr marL="0" indent="0">
              <a:spcBef>
                <a:spcPts val="0"/>
              </a:spcBef>
              <a:buClrTx/>
              <a:buSzTx/>
              <a:buNone/>
              <a:defRPr sz="3200" cap="all" spc="512">
                <a:latin typeface="Avenir Book"/>
                <a:ea typeface="Avenir Book"/>
                <a:cs typeface="Avenir Book"/>
                <a:sym typeface="Avenir Book"/>
              </a:defRPr>
            </a:lvl1pPr>
            <a:lvl2pPr marL="0" indent="228600">
              <a:spcBef>
                <a:spcPts val="0"/>
              </a:spcBef>
              <a:buClrTx/>
              <a:buSzTx/>
              <a:buNone/>
              <a:defRPr sz="3200" cap="all" spc="512">
                <a:latin typeface="Avenir Book"/>
                <a:ea typeface="Avenir Book"/>
                <a:cs typeface="Avenir Book"/>
                <a:sym typeface="Avenir Book"/>
              </a:defRPr>
            </a:lvl2pPr>
            <a:lvl3pPr marL="0" indent="457200">
              <a:spcBef>
                <a:spcPts val="0"/>
              </a:spcBef>
              <a:buClrTx/>
              <a:buSzTx/>
              <a:buNone/>
              <a:defRPr sz="3200" cap="all" spc="512">
                <a:latin typeface="Avenir Book"/>
                <a:ea typeface="Avenir Book"/>
                <a:cs typeface="Avenir Book"/>
                <a:sym typeface="Avenir Book"/>
              </a:defRPr>
            </a:lvl3pPr>
            <a:lvl4pPr marL="0" indent="685800">
              <a:spcBef>
                <a:spcPts val="0"/>
              </a:spcBef>
              <a:buClrTx/>
              <a:buSzTx/>
              <a:buNone/>
              <a:defRPr sz="3200" cap="all" spc="512">
                <a:latin typeface="Avenir Book"/>
                <a:ea typeface="Avenir Book"/>
                <a:cs typeface="Avenir Book"/>
                <a:sym typeface="Avenir Book"/>
              </a:defRPr>
            </a:lvl4pPr>
            <a:lvl5pPr marL="0" indent="914400">
              <a:spcBef>
                <a:spcPts val="0"/>
              </a:spcBef>
              <a:buClrTx/>
              <a:buSzTx/>
              <a:buNone/>
              <a:defRPr sz="3200" cap="all" spc="512">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40" name="Title Text"/>
          <p:cNvSpPr txBox="1">
            <a:spLocks noGrp="1"/>
          </p:cNvSpPr>
          <p:nvPr>
            <p:ph type="title"/>
          </p:nvPr>
        </p:nvSpPr>
        <p:spPr>
          <a:xfrm>
            <a:off x="1231900" y="5295900"/>
            <a:ext cx="21907500" cy="3124200"/>
          </a:xfrm>
          <a:prstGeom prst="rect">
            <a:avLst/>
          </a:prstGeom>
        </p:spPr>
        <p:txBody>
          <a:bodyPr anchor="ctr"/>
          <a:lstStyle>
            <a:lvl1pPr>
              <a:defRPr sz="8600" spc="1375"/>
            </a:lvl1pPr>
          </a:lstStyle>
          <a:p>
            <a:r>
              <a:t>Title Text</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8" name="Image"/>
          <p:cNvSpPr>
            <a:spLocks noGrp="1"/>
          </p:cNvSpPr>
          <p:nvPr>
            <p:ph type="pic" idx="13"/>
          </p:nvPr>
        </p:nvSpPr>
        <p:spPr>
          <a:xfrm>
            <a:off x="12192000" y="0"/>
            <a:ext cx="12192000" cy="13716000"/>
          </a:xfrm>
          <a:prstGeom prst="rect">
            <a:avLst/>
          </a:prstGeom>
        </p:spPr>
        <p:txBody>
          <a:bodyPr lIns="91439" tIns="45719" rIns="91439" bIns="45719" anchor="t">
            <a:noAutofit/>
          </a:bodyPr>
          <a:lstStyle/>
          <a:p>
            <a:endParaRPr/>
          </a:p>
        </p:txBody>
      </p:sp>
      <p:sp>
        <p:nvSpPr>
          <p:cNvPr id="49" name="Title Text"/>
          <p:cNvSpPr txBox="1">
            <a:spLocks noGrp="1"/>
          </p:cNvSpPr>
          <p:nvPr>
            <p:ph type="title"/>
          </p:nvPr>
        </p:nvSpPr>
        <p:spPr>
          <a:xfrm>
            <a:off x="1028700" y="6057900"/>
            <a:ext cx="10147300" cy="4191000"/>
          </a:xfrm>
          <a:prstGeom prst="rect">
            <a:avLst/>
          </a:prstGeom>
        </p:spPr>
        <p:txBody>
          <a:bodyPr/>
          <a:lstStyle/>
          <a:p>
            <a:r>
              <a:t>Title Text</a:t>
            </a:r>
          </a:p>
        </p:txBody>
      </p:sp>
      <p:sp>
        <p:nvSpPr>
          <p:cNvPr id="50" name="Body Level One…"/>
          <p:cNvSpPr txBox="1">
            <a:spLocks noGrp="1"/>
          </p:cNvSpPr>
          <p:nvPr>
            <p:ph type="body" sz="quarter" idx="1"/>
          </p:nvPr>
        </p:nvSpPr>
        <p:spPr>
          <a:xfrm>
            <a:off x="1028700" y="4813300"/>
            <a:ext cx="10147300" cy="1244600"/>
          </a:xfrm>
          <a:prstGeom prst="rect">
            <a:avLst/>
          </a:prstGeom>
        </p:spPr>
        <p:txBody>
          <a:bodyPr/>
          <a:lstStyle>
            <a:lvl1pPr marL="0" indent="0">
              <a:spcBef>
                <a:spcPts val="0"/>
              </a:spcBef>
              <a:buClrTx/>
              <a:buSzTx/>
              <a:buNone/>
              <a:defRPr sz="3200" cap="all" spc="512">
                <a:solidFill>
                  <a:schemeClr val="accent2">
                    <a:satOff val="44164"/>
                    <a:lumOff val="14231"/>
                  </a:schemeClr>
                </a:solidFill>
                <a:latin typeface="Avenir Book"/>
                <a:ea typeface="Avenir Book"/>
                <a:cs typeface="Avenir Book"/>
                <a:sym typeface="Avenir Book"/>
              </a:defRPr>
            </a:lvl1pPr>
            <a:lvl2pPr marL="0" indent="228600">
              <a:spcBef>
                <a:spcPts val="0"/>
              </a:spcBef>
              <a:buClrTx/>
              <a:buSzTx/>
              <a:buNone/>
              <a:defRPr sz="3200" cap="all" spc="512">
                <a:solidFill>
                  <a:schemeClr val="accent2">
                    <a:satOff val="44164"/>
                    <a:lumOff val="14231"/>
                  </a:schemeClr>
                </a:solidFill>
                <a:latin typeface="Avenir Book"/>
                <a:ea typeface="Avenir Book"/>
                <a:cs typeface="Avenir Book"/>
                <a:sym typeface="Avenir Book"/>
              </a:defRPr>
            </a:lvl2pPr>
            <a:lvl3pPr marL="0" indent="457200">
              <a:spcBef>
                <a:spcPts val="0"/>
              </a:spcBef>
              <a:buClrTx/>
              <a:buSzTx/>
              <a:buNone/>
              <a:defRPr sz="3200" cap="all" spc="512">
                <a:solidFill>
                  <a:schemeClr val="accent2">
                    <a:satOff val="44164"/>
                    <a:lumOff val="14231"/>
                  </a:schemeClr>
                </a:solidFill>
                <a:latin typeface="Avenir Book"/>
                <a:ea typeface="Avenir Book"/>
                <a:cs typeface="Avenir Book"/>
                <a:sym typeface="Avenir Book"/>
              </a:defRPr>
            </a:lvl3pPr>
            <a:lvl4pPr marL="0" indent="685800">
              <a:spcBef>
                <a:spcPts val="0"/>
              </a:spcBef>
              <a:buClrTx/>
              <a:buSzTx/>
              <a:buNone/>
              <a:defRPr sz="3200" cap="all" spc="512">
                <a:solidFill>
                  <a:schemeClr val="accent2">
                    <a:satOff val="44164"/>
                    <a:lumOff val="14231"/>
                  </a:schemeClr>
                </a:solidFill>
                <a:latin typeface="Avenir Book"/>
                <a:ea typeface="Avenir Book"/>
                <a:cs typeface="Avenir Book"/>
                <a:sym typeface="Avenir Book"/>
              </a:defRPr>
            </a:lvl4pPr>
            <a:lvl5pPr marL="0" indent="914400">
              <a:spcBef>
                <a:spcPts val="0"/>
              </a:spcBef>
              <a:buClrTx/>
              <a:buSzTx/>
              <a:buNone/>
              <a:defRPr sz="3200" cap="all" spc="512">
                <a:solidFill>
                  <a:schemeClr val="accent2">
                    <a:satOff val="44164"/>
                    <a:lumOff val="14231"/>
                  </a:schemeClr>
                </a:solidFill>
                <a:latin typeface="Avenir Book"/>
                <a:ea typeface="Avenir Book"/>
                <a:cs typeface="Avenir Book"/>
                <a:sym typeface="Avenir Book"/>
              </a:defRPr>
            </a:lvl5pPr>
          </a:lstStyle>
          <a:p>
            <a:r>
              <a:t>Body Level One</a:t>
            </a:r>
          </a:p>
          <a:p>
            <a:pPr lvl="1"/>
            <a:r>
              <a:t>Body Level Two</a:t>
            </a:r>
          </a:p>
          <a:p>
            <a:pPr lvl="2"/>
            <a:r>
              <a:t>Body Level Three</a:t>
            </a:r>
          </a:p>
          <a:p>
            <a:pPr lvl="3"/>
            <a:r>
              <a:t>Body Level Four</a:t>
            </a:r>
          </a:p>
          <a:p>
            <a:pPr lvl="4"/>
            <a:r>
              <a:t>Body Level Five</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5" name="Image"/>
          <p:cNvSpPr>
            <a:spLocks noGrp="1"/>
          </p:cNvSpPr>
          <p:nvPr>
            <p:ph type="pic" idx="13"/>
          </p:nvPr>
        </p:nvSpPr>
        <p:spPr>
          <a:xfrm>
            <a:off x="12192000" y="0"/>
            <a:ext cx="12192000" cy="13716000"/>
          </a:xfrm>
          <a:prstGeom prst="rect">
            <a:avLst/>
          </a:prstGeom>
        </p:spPr>
        <p:txBody>
          <a:bodyPr lIns="91439" tIns="45719" rIns="91439" bIns="45719" anchor="t">
            <a:noAutofit/>
          </a:bodyPr>
          <a:lstStyle/>
          <a:p>
            <a:endParaRPr/>
          </a:p>
        </p:txBody>
      </p:sp>
      <p:sp>
        <p:nvSpPr>
          <p:cNvPr id="76" name="Title Text"/>
          <p:cNvSpPr txBox="1">
            <a:spLocks noGrp="1"/>
          </p:cNvSpPr>
          <p:nvPr>
            <p:ph type="title"/>
          </p:nvPr>
        </p:nvSpPr>
        <p:spPr>
          <a:xfrm>
            <a:off x="1244600" y="863600"/>
            <a:ext cx="9525000" cy="2603500"/>
          </a:xfrm>
          <a:prstGeom prst="rect">
            <a:avLst/>
          </a:prstGeom>
        </p:spPr>
        <p:txBody>
          <a:bodyPr/>
          <a:lstStyle/>
          <a:p>
            <a:r>
              <a:t>Title Text</a:t>
            </a:r>
          </a:p>
        </p:txBody>
      </p:sp>
      <p:sp>
        <p:nvSpPr>
          <p:cNvPr id="77" name="Body Level One…"/>
          <p:cNvSpPr txBox="1">
            <a:spLocks noGrp="1"/>
          </p:cNvSpPr>
          <p:nvPr>
            <p:ph type="body" sz="half" idx="1"/>
          </p:nvPr>
        </p:nvSpPr>
        <p:spPr>
          <a:xfrm>
            <a:off x="1244600" y="3962400"/>
            <a:ext cx="9525000" cy="8521700"/>
          </a:xfrm>
          <a:prstGeom prst="rect">
            <a:avLst/>
          </a:prstGeom>
        </p:spPr>
        <p:txBody>
          <a:bodyPr/>
          <a:lstStyle>
            <a:lvl1pPr marL="546100" indent="-546100">
              <a:spcBef>
                <a:spcPts val="4500"/>
              </a:spcBef>
              <a:defRPr sz="4200"/>
            </a:lvl1pPr>
            <a:lvl2pPr marL="1092200" indent="-546100">
              <a:spcBef>
                <a:spcPts val="4500"/>
              </a:spcBef>
              <a:defRPr sz="4200"/>
            </a:lvl2pPr>
            <a:lvl3pPr marL="1638300" indent="-546100">
              <a:spcBef>
                <a:spcPts val="4500"/>
              </a:spcBef>
              <a:defRPr sz="4200"/>
            </a:lvl3pPr>
            <a:lvl4pPr marL="2184400" indent="-546100">
              <a:spcBef>
                <a:spcPts val="4500"/>
              </a:spcBef>
              <a:defRPr sz="4200"/>
            </a:lvl4pPr>
            <a:lvl5pPr marL="2730500" indent="-546100">
              <a:spcBef>
                <a:spcPts val="4500"/>
              </a:spcBef>
              <a:defRPr sz="4200"/>
            </a:lvl5pPr>
          </a:lstStyle>
          <a:p>
            <a:r>
              <a:t>Body Level One</a:t>
            </a:r>
          </a:p>
          <a:p>
            <a:pPr lvl="1"/>
            <a:r>
              <a:t>Body Level Two</a:t>
            </a:r>
          </a:p>
          <a:p>
            <a:pPr lvl="2"/>
            <a:r>
              <a:t>Body Level Three</a:t>
            </a:r>
          </a:p>
          <a:p>
            <a:pPr lvl="3"/>
            <a:r>
              <a:t>Body Level Four</a:t>
            </a:r>
          </a:p>
          <a:p>
            <a:pPr lvl="4"/>
            <a:r>
              <a:t>Body Level Five</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5" name="Body Level One…"/>
          <p:cNvSpPr txBox="1">
            <a:spLocks noGrp="1"/>
          </p:cNvSpPr>
          <p:nvPr>
            <p:ph type="body" idx="1"/>
          </p:nvPr>
        </p:nvSpPr>
        <p:spPr>
          <a:xfrm>
            <a:off x="1231900" y="2133600"/>
            <a:ext cx="21907500" cy="94488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93" name="Image"/>
          <p:cNvSpPr>
            <a:spLocks noGrp="1"/>
          </p:cNvSpPr>
          <p:nvPr>
            <p:ph type="pic" sz="half" idx="13"/>
          </p:nvPr>
        </p:nvSpPr>
        <p:spPr>
          <a:xfrm>
            <a:off x="12192000" y="6861168"/>
            <a:ext cx="12192000" cy="6858001"/>
          </a:xfrm>
          <a:prstGeom prst="rect">
            <a:avLst/>
          </a:prstGeom>
        </p:spPr>
        <p:txBody>
          <a:bodyPr lIns="91439" tIns="45719" rIns="91439" bIns="45719" anchor="t">
            <a:noAutofit/>
          </a:bodyPr>
          <a:lstStyle/>
          <a:p>
            <a:endParaRPr/>
          </a:p>
        </p:txBody>
      </p:sp>
      <p:sp>
        <p:nvSpPr>
          <p:cNvPr id="94" name="Image"/>
          <p:cNvSpPr>
            <a:spLocks noGrp="1"/>
          </p:cNvSpPr>
          <p:nvPr>
            <p:ph type="pic" sz="half" idx="14"/>
          </p:nvPr>
        </p:nvSpPr>
        <p:spPr>
          <a:xfrm>
            <a:off x="12192000" y="0"/>
            <a:ext cx="12192000" cy="6858000"/>
          </a:xfrm>
          <a:prstGeom prst="rect">
            <a:avLst/>
          </a:prstGeom>
        </p:spPr>
        <p:txBody>
          <a:bodyPr lIns="91439" tIns="45719" rIns="91439" bIns="45719" anchor="t">
            <a:noAutofit/>
          </a:bodyPr>
          <a:lstStyle/>
          <a:p>
            <a:endParaRPr/>
          </a:p>
        </p:txBody>
      </p:sp>
      <p:sp>
        <p:nvSpPr>
          <p:cNvPr id="95" name="Image"/>
          <p:cNvSpPr>
            <a:spLocks noGrp="1"/>
          </p:cNvSpPr>
          <p:nvPr>
            <p:ph type="pic" idx="15"/>
          </p:nvPr>
        </p:nvSpPr>
        <p:spPr>
          <a:xfrm>
            <a:off x="0" y="0"/>
            <a:ext cx="12192000" cy="13716000"/>
          </a:xfrm>
          <a:prstGeom prst="rect">
            <a:avLst/>
          </a:prstGeom>
        </p:spPr>
        <p:txBody>
          <a:bodyPr lIns="91439" tIns="45719" rIns="91439" bIns="45719" anchor="t">
            <a:noAutofit/>
          </a:bodyPr>
          <a:lstStyle/>
          <a:p>
            <a:endParaRPr/>
          </a:p>
        </p:txBody>
      </p:sp>
      <p:sp>
        <p:nvSpPr>
          <p:cNvPr id="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hoto">
    <p:spTree>
      <p:nvGrpSpPr>
        <p:cNvPr id="1" name=""/>
        <p:cNvGrpSpPr/>
        <p:nvPr/>
      </p:nvGrpSpPr>
      <p:grpSpPr>
        <a:xfrm>
          <a:off x="0" y="0"/>
          <a:ext cx="0" cy="0"/>
          <a:chOff x="0" y="0"/>
          <a:chExt cx="0" cy="0"/>
        </a:xfrm>
      </p:grpSpPr>
      <p:sp>
        <p:nvSpPr>
          <p:cNvPr id="112" name="–Johnny Appleseed"/>
          <p:cNvSpPr txBox="1">
            <a:spLocks noGrp="1"/>
          </p:cNvSpPr>
          <p:nvPr>
            <p:ph type="body" sz="quarter" idx="13"/>
          </p:nvPr>
        </p:nvSpPr>
        <p:spPr>
          <a:xfrm>
            <a:off x="2374900" y="4165600"/>
            <a:ext cx="19621500" cy="660400"/>
          </a:xfrm>
          <a:prstGeom prst="rect">
            <a:avLst/>
          </a:prstGeom>
        </p:spPr>
        <p:txBody>
          <a:bodyPr anchor="t">
            <a:spAutoFit/>
          </a:bodyPr>
          <a:lstStyle>
            <a:lvl1pPr marL="0" indent="0" algn="ctr">
              <a:spcBef>
                <a:spcPts val="0"/>
              </a:spcBef>
              <a:buClrTx/>
              <a:buSzTx/>
              <a:buNone/>
              <a:defRPr sz="3200" cap="all" spc="512">
                <a:solidFill>
                  <a:schemeClr val="accent2">
                    <a:satOff val="44164"/>
                    <a:lumOff val="14231"/>
                  </a:schemeClr>
                </a:solidFill>
              </a:defRPr>
            </a:lvl1pPr>
          </a:lstStyle>
          <a:p>
            <a:r>
              <a:t>–Johnny Appleseed</a:t>
            </a:r>
          </a:p>
        </p:txBody>
      </p:sp>
      <p:sp>
        <p:nvSpPr>
          <p:cNvPr id="113" name="“Type a quote here.”"/>
          <p:cNvSpPr txBox="1">
            <a:spLocks noGrp="1"/>
          </p:cNvSpPr>
          <p:nvPr>
            <p:ph type="body" sz="quarter" idx="14"/>
          </p:nvPr>
        </p:nvSpPr>
        <p:spPr>
          <a:xfrm>
            <a:off x="2374900" y="1917700"/>
            <a:ext cx="19621500" cy="965200"/>
          </a:xfrm>
          <a:prstGeom prst="rect">
            <a:avLst/>
          </a:prstGeom>
        </p:spPr>
        <p:txBody>
          <a:bodyPr>
            <a:spAutoFit/>
          </a:bodyPr>
          <a:lstStyle>
            <a:lvl1pPr marL="0" indent="0" algn="ctr">
              <a:spcBef>
                <a:spcPts val="0"/>
              </a:spcBef>
              <a:buClrTx/>
              <a:buSzTx/>
              <a:buNone/>
            </a:lvl1pPr>
          </a:lstStyle>
          <a:p>
            <a:r>
              <a:t>“Type a quote here.” </a:t>
            </a:r>
          </a:p>
        </p:txBody>
      </p:sp>
      <p:sp>
        <p:nvSpPr>
          <p:cNvPr id="114" name="Image"/>
          <p:cNvSpPr>
            <a:spLocks noGrp="1"/>
          </p:cNvSpPr>
          <p:nvPr>
            <p:ph type="pic" idx="15"/>
          </p:nvPr>
        </p:nvSpPr>
        <p:spPr>
          <a:xfrm>
            <a:off x="0" y="5080992"/>
            <a:ext cx="24384000" cy="8626079"/>
          </a:xfrm>
          <a:prstGeom prst="rect">
            <a:avLst/>
          </a:prstGeom>
        </p:spPr>
        <p:txBody>
          <a:bodyPr lIns="91439" tIns="45719" rIns="91439" bIns="45719" anchor="t">
            <a:noAutofit/>
          </a:bodyPr>
          <a:lstStyle/>
          <a:p>
            <a:endParaRPr/>
          </a:p>
        </p:txBody>
      </p:sp>
      <p:sp>
        <p:nvSpPr>
          <p:cNvPr id="1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22" name="Image"/>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31900" y="863600"/>
            <a:ext cx="21907500" cy="20066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Title Text</a:t>
            </a:r>
          </a:p>
        </p:txBody>
      </p:sp>
      <p:sp>
        <p:nvSpPr>
          <p:cNvPr id="3" name="Slide Number"/>
          <p:cNvSpPr txBox="1">
            <a:spLocks noGrp="1"/>
          </p:cNvSpPr>
          <p:nvPr>
            <p:ph type="sldNum" sz="quarter" idx="2"/>
          </p:nvPr>
        </p:nvSpPr>
        <p:spPr>
          <a:xfrm>
            <a:off x="11950790" y="13049250"/>
            <a:ext cx="431293" cy="520701"/>
          </a:xfrm>
          <a:prstGeom prst="rect">
            <a:avLst/>
          </a:prstGeom>
          <a:ln w="12700">
            <a:miter lim="400000"/>
          </a:ln>
        </p:spPr>
        <p:txBody>
          <a:bodyPr wrap="none" lIns="50800" tIns="50800" rIns="50800" bIns="50800" anchor="ctr">
            <a:spAutoFit/>
          </a:bodyPr>
          <a:lstStyle>
            <a:lvl1pPr>
              <a:defRPr sz="2400"/>
            </a:lvl1pPr>
          </a:lstStyle>
          <a:p>
            <a:fld id="{86CB4B4D-7CA3-9044-876B-883B54F8677D}" type="slidenum">
              <a:t>‹#›</a:t>
            </a:fld>
            <a:endParaRPr/>
          </a:p>
        </p:txBody>
      </p:sp>
      <p:sp>
        <p:nvSpPr>
          <p:cNvPr id="4" name="Body Level One…"/>
          <p:cNvSpPr txBox="1">
            <a:spLocks noGrp="1"/>
          </p:cNvSpPr>
          <p:nvPr>
            <p:ph type="body" idx="1"/>
          </p:nvPr>
        </p:nvSpPr>
        <p:spPr>
          <a:xfrm>
            <a:off x="1231900" y="2844800"/>
            <a:ext cx="21907500" cy="9448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cSld>
  <p:clrMap bg1="dk1" tx1="lt1" bg2="dk2" tx2="lt2" accent1="accent1" accent2="accent2" accent3="accent3" accent4="accent4" accent5="accent5" accent6="accent6" hlink="hlink" folHlink="folHlink"/>
  <p:sldLayoutIdLst>
    <p:sldLayoutId id="2147483651" r:id="rId1"/>
    <p:sldLayoutId id="2147483652" r:id="rId2"/>
    <p:sldLayoutId id="2147483653" r:id="rId3"/>
    <p:sldLayoutId id="2147483655" r:id="rId4"/>
    <p:sldLayoutId id="2147483656" r:id="rId5"/>
    <p:sldLayoutId id="2147483657" r:id="rId6"/>
    <p:sldLayoutId id="2147483658" r:id="rId7"/>
    <p:sldLayoutId id="2147483660" r:id="rId8"/>
    <p:sldLayoutId id="2147483661" r:id="rId9"/>
  </p:sldLayoutIdLst>
  <p:transition spd="med"/>
  <p:txStyles>
    <p:titleStyle>
      <a:lvl1pPr marL="0" marR="0" indent="0" algn="l" defTabSz="825500" rtl="0" latinLnBrk="0">
        <a:lnSpc>
          <a:spcPct val="100000"/>
        </a:lnSpc>
        <a:spcBef>
          <a:spcPts val="0"/>
        </a:spcBef>
        <a:spcAft>
          <a:spcPts val="0"/>
        </a:spcAft>
        <a:buClrTx/>
        <a:buSzTx/>
        <a:buFontTx/>
        <a:buNone/>
        <a:tabLst/>
        <a:defRPr sz="6200" b="0" i="0" u="none" strike="noStrike" cap="all" spc="992" baseline="0">
          <a:ln>
            <a:noFill/>
          </a:ln>
          <a:solidFill>
            <a:srgbClr val="FFFFFF"/>
          </a:solidFill>
          <a:uFillTx/>
          <a:latin typeface="+mn-lt"/>
          <a:ea typeface="+mn-ea"/>
          <a:cs typeface="+mn-cs"/>
          <a:sym typeface="Avenir Light"/>
        </a:defRPr>
      </a:lvl1pPr>
      <a:lvl2pPr marL="0" marR="0" indent="228600" algn="l" defTabSz="825500" rtl="0" latinLnBrk="0">
        <a:lnSpc>
          <a:spcPct val="100000"/>
        </a:lnSpc>
        <a:spcBef>
          <a:spcPts val="0"/>
        </a:spcBef>
        <a:spcAft>
          <a:spcPts val="0"/>
        </a:spcAft>
        <a:buClrTx/>
        <a:buSzTx/>
        <a:buFontTx/>
        <a:buNone/>
        <a:tabLst/>
        <a:defRPr sz="6200" b="0" i="0" u="none" strike="noStrike" cap="all" spc="992" baseline="0">
          <a:ln>
            <a:noFill/>
          </a:ln>
          <a:solidFill>
            <a:srgbClr val="FFFFFF"/>
          </a:solidFill>
          <a:uFillTx/>
          <a:latin typeface="+mn-lt"/>
          <a:ea typeface="+mn-ea"/>
          <a:cs typeface="+mn-cs"/>
          <a:sym typeface="Avenir Light"/>
        </a:defRPr>
      </a:lvl2pPr>
      <a:lvl3pPr marL="0" marR="0" indent="457200" algn="l" defTabSz="825500" rtl="0" latinLnBrk="0">
        <a:lnSpc>
          <a:spcPct val="100000"/>
        </a:lnSpc>
        <a:spcBef>
          <a:spcPts val="0"/>
        </a:spcBef>
        <a:spcAft>
          <a:spcPts val="0"/>
        </a:spcAft>
        <a:buClrTx/>
        <a:buSzTx/>
        <a:buFontTx/>
        <a:buNone/>
        <a:tabLst/>
        <a:defRPr sz="6200" b="0" i="0" u="none" strike="noStrike" cap="all" spc="992" baseline="0">
          <a:ln>
            <a:noFill/>
          </a:ln>
          <a:solidFill>
            <a:srgbClr val="FFFFFF"/>
          </a:solidFill>
          <a:uFillTx/>
          <a:latin typeface="+mn-lt"/>
          <a:ea typeface="+mn-ea"/>
          <a:cs typeface="+mn-cs"/>
          <a:sym typeface="Avenir Light"/>
        </a:defRPr>
      </a:lvl3pPr>
      <a:lvl4pPr marL="0" marR="0" indent="685800" algn="l" defTabSz="825500" rtl="0" latinLnBrk="0">
        <a:lnSpc>
          <a:spcPct val="100000"/>
        </a:lnSpc>
        <a:spcBef>
          <a:spcPts val="0"/>
        </a:spcBef>
        <a:spcAft>
          <a:spcPts val="0"/>
        </a:spcAft>
        <a:buClrTx/>
        <a:buSzTx/>
        <a:buFontTx/>
        <a:buNone/>
        <a:tabLst/>
        <a:defRPr sz="6200" b="0" i="0" u="none" strike="noStrike" cap="all" spc="992" baseline="0">
          <a:ln>
            <a:noFill/>
          </a:ln>
          <a:solidFill>
            <a:srgbClr val="FFFFFF"/>
          </a:solidFill>
          <a:uFillTx/>
          <a:latin typeface="+mn-lt"/>
          <a:ea typeface="+mn-ea"/>
          <a:cs typeface="+mn-cs"/>
          <a:sym typeface="Avenir Light"/>
        </a:defRPr>
      </a:lvl4pPr>
      <a:lvl5pPr marL="0" marR="0" indent="914400" algn="l" defTabSz="825500" rtl="0" latinLnBrk="0">
        <a:lnSpc>
          <a:spcPct val="100000"/>
        </a:lnSpc>
        <a:spcBef>
          <a:spcPts val="0"/>
        </a:spcBef>
        <a:spcAft>
          <a:spcPts val="0"/>
        </a:spcAft>
        <a:buClrTx/>
        <a:buSzTx/>
        <a:buFontTx/>
        <a:buNone/>
        <a:tabLst/>
        <a:defRPr sz="6200" b="0" i="0" u="none" strike="noStrike" cap="all" spc="992" baseline="0">
          <a:ln>
            <a:noFill/>
          </a:ln>
          <a:solidFill>
            <a:srgbClr val="FFFFFF"/>
          </a:solidFill>
          <a:uFillTx/>
          <a:latin typeface="+mn-lt"/>
          <a:ea typeface="+mn-ea"/>
          <a:cs typeface="+mn-cs"/>
          <a:sym typeface="Avenir Light"/>
        </a:defRPr>
      </a:lvl5pPr>
      <a:lvl6pPr marL="0" marR="0" indent="1143000" algn="l" defTabSz="825500" rtl="0" latinLnBrk="0">
        <a:lnSpc>
          <a:spcPct val="100000"/>
        </a:lnSpc>
        <a:spcBef>
          <a:spcPts val="0"/>
        </a:spcBef>
        <a:spcAft>
          <a:spcPts val="0"/>
        </a:spcAft>
        <a:buClrTx/>
        <a:buSzTx/>
        <a:buFontTx/>
        <a:buNone/>
        <a:tabLst/>
        <a:defRPr sz="6200" b="0" i="0" u="none" strike="noStrike" cap="all" spc="992" baseline="0">
          <a:ln>
            <a:noFill/>
          </a:ln>
          <a:solidFill>
            <a:srgbClr val="FFFFFF"/>
          </a:solidFill>
          <a:uFillTx/>
          <a:latin typeface="+mn-lt"/>
          <a:ea typeface="+mn-ea"/>
          <a:cs typeface="+mn-cs"/>
          <a:sym typeface="Avenir Light"/>
        </a:defRPr>
      </a:lvl6pPr>
      <a:lvl7pPr marL="0" marR="0" indent="1371600" algn="l" defTabSz="825500" rtl="0" latinLnBrk="0">
        <a:lnSpc>
          <a:spcPct val="100000"/>
        </a:lnSpc>
        <a:spcBef>
          <a:spcPts val="0"/>
        </a:spcBef>
        <a:spcAft>
          <a:spcPts val="0"/>
        </a:spcAft>
        <a:buClrTx/>
        <a:buSzTx/>
        <a:buFontTx/>
        <a:buNone/>
        <a:tabLst/>
        <a:defRPr sz="6200" b="0" i="0" u="none" strike="noStrike" cap="all" spc="992" baseline="0">
          <a:ln>
            <a:noFill/>
          </a:ln>
          <a:solidFill>
            <a:srgbClr val="FFFFFF"/>
          </a:solidFill>
          <a:uFillTx/>
          <a:latin typeface="+mn-lt"/>
          <a:ea typeface="+mn-ea"/>
          <a:cs typeface="+mn-cs"/>
          <a:sym typeface="Avenir Light"/>
        </a:defRPr>
      </a:lvl7pPr>
      <a:lvl8pPr marL="0" marR="0" indent="1600200" algn="l" defTabSz="825500" rtl="0" latinLnBrk="0">
        <a:lnSpc>
          <a:spcPct val="100000"/>
        </a:lnSpc>
        <a:spcBef>
          <a:spcPts val="0"/>
        </a:spcBef>
        <a:spcAft>
          <a:spcPts val="0"/>
        </a:spcAft>
        <a:buClrTx/>
        <a:buSzTx/>
        <a:buFontTx/>
        <a:buNone/>
        <a:tabLst/>
        <a:defRPr sz="6200" b="0" i="0" u="none" strike="noStrike" cap="all" spc="992" baseline="0">
          <a:ln>
            <a:noFill/>
          </a:ln>
          <a:solidFill>
            <a:srgbClr val="FFFFFF"/>
          </a:solidFill>
          <a:uFillTx/>
          <a:latin typeface="+mn-lt"/>
          <a:ea typeface="+mn-ea"/>
          <a:cs typeface="+mn-cs"/>
          <a:sym typeface="Avenir Light"/>
        </a:defRPr>
      </a:lvl8pPr>
      <a:lvl9pPr marL="0" marR="0" indent="1828800" algn="l" defTabSz="825500" rtl="0" latinLnBrk="0">
        <a:lnSpc>
          <a:spcPct val="100000"/>
        </a:lnSpc>
        <a:spcBef>
          <a:spcPts val="0"/>
        </a:spcBef>
        <a:spcAft>
          <a:spcPts val="0"/>
        </a:spcAft>
        <a:buClrTx/>
        <a:buSzTx/>
        <a:buFontTx/>
        <a:buNone/>
        <a:tabLst/>
        <a:defRPr sz="6200" b="0" i="0" u="none" strike="noStrike" cap="all" spc="992" baseline="0">
          <a:ln>
            <a:noFill/>
          </a:ln>
          <a:solidFill>
            <a:srgbClr val="FFFFFF"/>
          </a:solidFill>
          <a:uFillTx/>
          <a:latin typeface="+mn-lt"/>
          <a:ea typeface="+mn-ea"/>
          <a:cs typeface="+mn-cs"/>
          <a:sym typeface="Avenir Light"/>
        </a:defRPr>
      </a:lvl9pPr>
    </p:titleStyle>
    <p:bodyStyle>
      <a:lvl1pPr marL="635000" marR="0" indent="-635000" algn="l" defTabSz="825500" latinLnBrk="0">
        <a:lnSpc>
          <a:spcPct val="100000"/>
        </a:lnSpc>
        <a:spcBef>
          <a:spcPts val="5900"/>
        </a:spcBef>
        <a:spcAft>
          <a:spcPts val="0"/>
        </a:spcAft>
        <a:buClr>
          <a:srgbClr val="646464"/>
        </a:buClr>
        <a:buSzPct val="90000"/>
        <a:buFontTx/>
        <a:buChar char="•"/>
        <a:tabLst/>
        <a:defRPr sz="5000" b="0" i="0" u="none" strike="noStrike" cap="none" spc="0" baseline="0">
          <a:ln>
            <a:noFill/>
          </a:ln>
          <a:solidFill>
            <a:srgbClr val="FFFFFF"/>
          </a:solidFill>
          <a:uFillTx/>
          <a:latin typeface="+mn-lt"/>
          <a:ea typeface="+mn-ea"/>
          <a:cs typeface="+mn-cs"/>
          <a:sym typeface="Avenir Light"/>
        </a:defRPr>
      </a:lvl1pPr>
      <a:lvl2pPr marL="1270000" marR="0" indent="-635000" algn="l" defTabSz="825500" latinLnBrk="0">
        <a:lnSpc>
          <a:spcPct val="100000"/>
        </a:lnSpc>
        <a:spcBef>
          <a:spcPts val="5900"/>
        </a:spcBef>
        <a:spcAft>
          <a:spcPts val="0"/>
        </a:spcAft>
        <a:buClr>
          <a:srgbClr val="646464"/>
        </a:buClr>
        <a:buSzPct val="90000"/>
        <a:buFontTx/>
        <a:buChar char="•"/>
        <a:tabLst/>
        <a:defRPr sz="5000" b="0" i="0" u="none" strike="noStrike" cap="none" spc="0" baseline="0">
          <a:ln>
            <a:noFill/>
          </a:ln>
          <a:solidFill>
            <a:srgbClr val="FFFFFF"/>
          </a:solidFill>
          <a:uFillTx/>
          <a:latin typeface="+mn-lt"/>
          <a:ea typeface="+mn-ea"/>
          <a:cs typeface="+mn-cs"/>
          <a:sym typeface="Avenir Light"/>
        </a:defRPr>
      </a:lvl2pPr>
      <a:lvl3pPr marL="1905000" marR="0" indent="-635000" algn="l" defTabSz="825500" latinLnBrk="0">
        <a:lnSpc>
          <a:spcPct val="100000"/>
        </a:lnSpc>
        <a:spcBef>
          <a:spcPts val="5900"/>
        </a:spcBef>
        <a:spcAft>
          <a:spcPts val="0"/>
        </a:spcAft>
        <a:buClr>
          <a:srgbClr val="646464"/>
        </a:buClr>
        <a:buSzPct val="90000"/>
        <a:buFontTx/>
        <a:buChar char="•"/>
        <a:tabLst/>
        <a:defRPr sz="5000" b="0" i="0" u="none" strike="noStrike" cap="none" spc="0" baseline="0">
          <a:ln>
            <a:noFill/>
          </a:ln>
          <a:solidFill>
            <a:srgbClr val="FFFFFF"/>
          </a:solidFill>
          <a:uFillTx/>
          <a:latin typeface="+mn-lt"/>
          <a:ea typeface="+mn-ea"/>
          <a:cs typeface="+mn-cs"/>
          <a:sym typeface="Avenir Light"/>
        </a:defRPr>
      </a:lvl3pPr>
      <a:lvl4pPr marL="2540000" marR="0" indent="-635000" algn="l" defTabSz="825500" latinLnBrk="0">
        <a:lnSpc>
          <a:spcPct val="100000"/>
        </a:lnSpc>
        <a:spcBef>
          <a:spcPts val="5900"/>
        </a:spcBef>
        <a:spcAft>
          <a:spcPts val="0"/>
        </a:spcAft>
        <a:buClr>
          <a:srgbClr val="646464"/>
        </a:buClr>
        <a:buSzPct val="90000"/>
        <a:buFontTx/>
        <a:buChar char="•"/>
        <a:tabLst/>
        <a:defRPr sz="5000" b="0" i="0" u="none" strike="noStrike" cap="none" spc="0" baseline="0">
          <a:ln>
            <a:noFill/>
          </a:ln>
          <a:solidFill>
            <a:srgbClr val="FFFFFF"/>
          </a:solidFill>
          <a:uFillTx/>
          <a:latin typeface="+mn-lt"/>
          <a:ea typeface="+mn-ea"/>
          <a:cs typeface="+mn-cs"/>
          <a:sym typeface="Avenir Light"/>
        </a:defRPr>
      </a:lvl4pPr>
      <a:lvl5pPr marL="3175000" marR="0" indent="-635000" algn="l" defTabSz="825500" latinLnBrk="0">
        <a:lnSpc>
          <a:spcPct val="100000"/>
        </a:lnSpc>
        <a:spcBef>
          <a:spcPts val="5900"/>
        </a:spcBef>
        <a:spcAft>
          <a:spcPts val="0"/>
        </a:spcAft>
        <a:buClr>
          <a:srgbClr val="646464"/>
        </a:buClr>
        <a:buSzPct val="90000"/>
        <a:buFontTx/>
        <a:buChar char="•"/>
        <a:tabLst/>
        <a:defRPr sz="5000" b="0" i="0" u="none" strike="noStrike" cap="none" spc="0" baseline="0">
          <a:ln>
            <a:noFill/>
          </a:ln>
          <a:solidFill>
            <a:srgbClr val="FFFFFF"/>
          </a:solidFill>
          <a:uFillTx/>
          <a:latin typeface="+mn-lt"/>
          <a:ea typeface="+mn-ea"/>
          <a:cs typeface="+mn-cs"/>
          <a:sym typeface="Avenir Light"/>
        </a:defRPr>
      </a:lvl5pPr>
      <a:lvl6pPr marL="3810000" marR="0" indent="-635000" algn="l" defTabSz="825500" latinLnBrk="0">
        <a:lnSpc>
          <a:spcPct val="100000"/>
        </a:lnSpc>
        <a:spcBef>
          <a:spcPts val="5900"/>
        </a:spcBef>
        <a:spcAft>
          <a:spcPts val="0"/>
        </a:spcAft>
        <a:buClr>
          <a:srgbClr val="646464"/>
        </a:buClr>
        <a:buSzPct val="90000"/>
        <a:buFontTx/>
        <a:buChar char="•"/>
        <a:tabLst/>
        <a:defRPr sz="5000" b="0" i="0" u="none" strike="noStrike" cap="none" spc="0" baseline="0">
          <a:ln>
            <a:noFill/>
          </a:ln>
          <a:solidFill>
            <a:srgbClr val="FFFFFF"/>
          </a:solidFill>
          <a:uFillTx/>
          <a:latin typeface="+mn-lt"/>
          <a:ea typeface="+mn-ea"/>
          <a:cs typeface="+mn-cs"/>
          <a:sym typeface="Avenir Light"/>
        </a:defRPr>
      </a:lvl6pPr>
      <a:lvl7pPr marL="4445000" marR="0" indent="-635000" algn="l" defTabSz="825500" latinLnBrk="0">
        <a:lnSpc>
          <a:spcPct val="100000"/>
        </a:lnSpc>
        <a:spcBef>
          <a:spcPts val="5900"/>
        </a:spcBef>
        <a:spcAft>
          <a:spcPts val="0"/>
        </a:spcAft>
        <a:buClr>
          <a:srgbClr val="646464"/>
        </a:buClr>
        <a:buSzPct val="90000"/>
        <a:buFontTx/>
        <a:buChar char="•"/>
        <a:tabLst/>
        <a:defRPr sz="5000" b="0" i="0" u="none" strike="noStrike" cap="none" spc="0" baseline="0">
          <a:ln>
            <a:noFill/>
          </a:ln>
          <a:solidFill>
            <a:srgbClr val="FFFFFF"/>
          </a:solidFill>
          <a:uFillTx/>
          <a:latin typeface="+mn-lt"/>
          <a:ea typeface="+mn-ea"/>
          <a:cs typeface="+mn-cs"/>
          <a:sym typeface="Avenir Light"/>
        </a:defRPr>
      </a:lvl7pPr>
      <a:lvl8pPr marL="5080000" marR="0" indent="-635000" algn="l" defTabSz="825500" latinLnBrk="0">
        <a:lnSpc>
          <a:spcPct val="100000"/>
        </a:lnSpc>
        <a:spcBef>
          <a:spcPts val="5900"/>
        </a:spcBef>
        <a:spcAft>
          <a:spcPts val="0"/>
        </a:spcAft>
        <a:buClr>
          <a:srgbClr val="646464"/>
        </a:buClr>
        <a:buSzPct val="90000"/>
        <a:buFontTx/>
        <a:buChar char="•"/>
        <a:tabLst/>
        <a:defRPr sz="5000" b="0" i="0" u="none" strike="noStrike" cap="none" spc="0" baseline="0">
          <a:ln>
            <a:noFill/>
          </a:ln>
          <a:solidFill>
            <a:srgbClr val="FFFFFF"/>
          </a:solidFill>
          <a:uFillTx/>
          <a:latin typeface="+mn-lt"/>
          <a:ea typeface="+mn-ea"/>
          <a:cs typeface="+mn-cs"/>
          <a:sym typeface="Avenir Light"/>
        </a:defRPr>
      </a:lvl8pPr>
      <a:lvl9pPr marL="5715000" marR="0" indent="-635000" algn="l" defTabSz="825500" latinLnBrk="0">
        <a:lnSpc>
          <a:spcPct val="100000"/>
        </a:lnSpc>
        <a:spcBef>
          <a:spcPts val="5900"/>
        </a:spcBef>
        <a:spcAft>
          <a:spcPts val="0"/>
        </a:spcAft>
        <a:buClr>
          <a:srgbClr val="646464"/>
        </a:buClr>
        <a:buSzPct val="90000"/>
        <a:buFontTx/>
        <a:buChar char="•"/>
        <a:tabLst/>
        <a:defRPr sz="5000" b="0" i="0" u="none" strike="noStrike" cap="none" spc="0" baseline="0">
          <a:ln>
            <a:noFill/>
          </a:ln>
          <a:solidFill>
            <a:srgbClr val="FFFFFF"/>
          </a:solidFill>
          <a:uFillTx/>
          <a:latin typeface="+mn-lt"/>
          <a:ea typeface="+mn-ea"/>
          <a:cs typeface="+mn-cs"/>
          <a:sym typeface="Avenir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venir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venir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venir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venir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venir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venir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venir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venir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venir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02020"/>
            </a:gs>
            <a:gs pos="100000">
              <a:srgbClr val="000000"/>
            </a:gs>
          </a:gsLst>
          <a:lin ang="18759930" scaled="0"/>
        </a:gradFill>
        <a:effectLst/>
      </p:bgPr>
    </p:bg>
    <p:spTree>
      <p:nvGrpSpPr>
        <p:cNvPr id="1" name=""/>
        <p:cNvGrpSpPr/>
        <p:nvPr/>
      </p:nvGrpSpPr>
      <p:grpSpPr>
        <a:xfrm>
          <a:off x="0" y="0"/>
          <a:ext cx="0" cy="0"/>
          <a:chOff x="0" y="0"/>
          <a:chExt cx="0" cy="0"/>
        </a:xfrm>
      </p:grpSpPr>
      <p:sp>
        <p:nvSpPr>
          <p:cNvPr id="152" name="ARIN serves…"/>
          <p:cNvSpPr txBox="1">
            <a:spLocks noGrp="1"/>
          </p:cNvSpPr>
          <p:nvPr>
            <p:ph type="title"/>
          </p:nvPr>
        </p:nvSpPr>
        <p:spPr>
          <a:xfrm>
            <a:off x="6983495" y="1172755"/>
            <a:ext cx="10261540" cy="2603500"/>
          </a:xfrm>
          <a:prstGeom prst="rect">
            <a:avLst/>
          </a:prstGeom>
        </p:spPr>
        <p:txBody>
          <a:bodyPr>
            <a:noAutofit/>
          </a:bodyPr>
          <a:lstStyle>
            <a:lvl1pPr>
              <a:defRPr sz="9600" spc="1536"/>
            </a:lvl1pPr>
          </a:lstStyle>
          <a:p>
            <a:pPr algn="ctr"/>
            <a:br>
              <a:rPr lang="en-US" sz="7200" dirty="0"/>
            </a:br>
            <a:r>
              <a:rPr lang="en-US" sz="7200" dirty="0"/>
              <a:t>Update</a:t>
            </a:r>
            <a:endParaRPr sz="7200" dirty="0"/>
          </a:p>
        </p:txBody>
      </p:sp>
      <p:sp>
        <p:nvSpPr>
          <p:cNvPr id="156" name="The United States…"/>
          <p:cNvSpPr txBox="1">
            <a:spLocks noGrp="1"/>
          </p:cNvSpPr>
          <p:nvPr>
            <p:ph type="body" sz="half" idx="1"/>
          </p:nvPr>
        </p:nvSpPr>
        <p:spPr>
          <a:xfrm>
            <a:off x="1395584" y="2981000"/>
            <a:ext cx="8540896" cy="9089080"/>
          </a:xfrm>
          <a:prstGeom prst="rect">
            <a:avLst/>
          </a:prstGeom>
        </p:spPr>
        <p:txBody>
          <a:bodyPr>
            <a:normAutofit/>
          </a:bodyPr>
          <a:lstStyle/>
          <a:p>
            <a:pPr marL="0" indent="0" defTabSz="643889">
              <a:spcBef>
                <a:spcPts val="3500"/>
              </a:spcBef>
              <a:buNone/>
              <a:defRPr sz="4992"/>
            </a:pPr>
            <a:r>
              <a:rPr lang="en-US" sz="4800" b="1" dirty="0"/>
              <a:t>ARIN Serves:</a:t>
            </a:r>
          </a:p>
          <a:p>
            <a:pPr marL="425957" indent="-425957" defTabSz="643889">
              <a:spcBef>
                <a:spcPts val="3500"/>
              </a:spcBef>
              <a:defRPr sz="4992"/>
            </a:pPr>
            <a:r>
              <a:rPr sz="4400" dirty="0"/>
              <a:t>The United States</a:t>
            </a:r>
          </a:p>
          <a:p>
            <a:pPr marL="425957" indent="-425957" defTabSz="643889">
              <a:spcBef>
                <a:spcPts val="3500"/>
              </a:spcBef>
              <a:defRPr sz="4992"/>
            </a:pPr>
            <a:r>
              <a:rPr sz="4400" dirty="0"/>
              <a:t>Canada</a:t>
            </a:r>
          </a:p>
          <a:p>
            <a:pPr marL="425957" indent="-425957" defTabSz="643889">
              <a:spcBef>
                <a:spcPts val="3500"/>
              </a:spcBef>
              <a:defRPr sz="4992"/>
            </a:pPr>
            <a:r>
              <a:rPr lang="en-US" sz="4400" dirty="0"/>
              <a:t>More than 25 </a:t>
            </a:r>
            <a:r>
              <a:rPr sz="4400" dirty="0"/>
              <a:t>Caribbean and </a:t>
            </a:r>
            <a:br>
              <a:rPr lang="en-US" sz="4400" dirty="0"/>
            </a:br>
            <a:r>
              <a:rPr sz="4400" dirty="0"/>
              <a:t>North Atlantic </a:t>
            </a:r>
            <a:r>
              <a:rPr lang="en-US" sz="4400" dirty="0"/>
              <a:t>economies </a:t>
            </a:r>
            <a:endParaRPr sz="4400" dirty="0"/>
          </a:p>
          <a:p>
            <a:pPr marL="0" indent="0" defTabSz="643889">
              <a:spcBef>
                <a:spcPts val="3500"/>
              </a:spcBef>
              <a:buClrTx/>
              <a:buSzTx/>
              <a:buNone/>
              <a:defRPr sz="4992">
                <a:latin typeface="Avenir Heavy"/>
                <a:ea typeface="Avenir Heavy"/>
                <a:cs typeface="Avenir Heavy"/>
                <a:sym typeface="Avenir Heavy"/>
              </a:defRPr>
            </a:pPr>
            <a:r>
              <a:rPr sz="4400" dirty="0"/>
              <a:t>Served Organizations: </a:t>
            </a:r>
            <a:r>
              <a:rPr sz="4400" dirty="0">
                <a:solidFill>
                  <a:schemeClr val="accent2"/>
                </a:solidFill>
              </a:rPr>
              <a:t>3</a:t>
            </a:r>
            <a:r>
              <a:rPr lang="en-US" sz="4400" dirty="0">
                <a:solidFill>
                  <a:schemeClr val="accent2"/>
                </a:solidFill>
              </a:rPr>
              <a:t>8</a:t>
            </a:r>
            <a:r>
              <a:rPr sz="4400" dirty="0">
                <a:solidFill>
                  <a:schemeClr val="accent2"/>
                </a:solidFill>
              </a:rPr>
              <a:t>,000+</a:t>
            </a:r>
            <a:endParaRPr lang="en-US" sz="4400" dirty="0">
              <a:solidFill>
                <a:schemeClr val="accent2"/>
              </a:solidFill>
            </a:endParaRPr>
          </a:p>
          <a:p>
            <a:pPr marL="0" indent="0" defTabSz="643889">
              <a:spcBef>
                <a:spcPts val="3500"/>
              </a:spcBef>
              <a:buClrTx/>
              <a:buSzTx/>
              <a:buNone/>
              <a:defRPr sz="4992">
                <a:latin typeface="Avenir Heavy"/>
                <a:ea typeface="Avenir Heavy"/>
                <a:cs typeface="Avenir Heavy"/>
                <a:sym typeface="Avenir Heavy"/>
              </a:defRPr>
            </a:pPr>
            <a:r>
              <a:rPr lang="en-US" sz="4400" dirty="0">
                <a:solidFill>
                  <a:schemeClr val="accent2"/>
                </a:solidFill>
              </a:rPr>
              <a:t>	</a:t>
            </a:r>
            <a:r>
              <a:rPr lang="en-US" sz="3600" dirty="0">
                <a:solidFill>
                  <a:schemeClr val="accent2"/>
                </a:solidFill>
              </a:rPr>
              <a:t>16,000+ </a:t>
            </a:r>
            <a:r>
              <a:rPr lang="en-US" sz="3600" dirty="0"/>
              <a:t>Legacy resource holders</a:t>
            </a:r>
            <a:br>
              <a:rPr sz="4400" dirty="0">
                <a:solidFill>
                  <a:schemeClr val="accent2"/>
                </a:solidFill>
              </a:rPr>
            </a:br>
            <a:r>
              <a:rPr lang="en-US" sz="4400" dirty="0">
                <a:solidFill>
                  <a:schemeClr val="accent2"/>
                </a:solidFill>
              </a:rPr>
              <a:t>	</a:t>
            </a:r>
            <a:r>
              <a:rPr lang="en-US" sz="3600" dirty="0">
                <a:solidFill>
                  <a:schemeClr val="accent2"/>
                </a:solidFill>
              </a:rPr>
              <a:t>5,851 </a:t>
            </a:r>
            <a:r>
              <a:rPr sz="3600" dirty="0"/>
              <a:t>Member Organizatio</a:t>
            </a:r>
            <a:r>
              <a:rPr lang="en-US" sz="3600" dirty="0"/>
              <a:t>n</a:t>
            </a:r>
            <a:r>
              <a:rPr sz="3600" dirty="0"/>
              <a:t>s</a:t>
            </a:r>
            <a:r>
              <a:rPr lang="en-US" sz="3600" dirty="0"/>
              <a:t>.</a:t>
            </a:r>
            <a:endParaRPr sz="4400" dirty="0">
              <a:solidFill>
                <a:schemeClr val="accent2"/>
              </a:solidFill>
            </a:endParaRPr>
          </a:p>
        </p:txBody>
      </p:sp>
      <p:sp>
        <p:nvSpPr>
          <p:cNvPr id="157" name="Slide Number"/>
          <p:cNvSpPr txBox="1">
            <a:spLocks noGrp="1"/>
          </p:cNvSpPr>
          <p:nvPr>
            <p:ph type="sldNum" sz="quarter" idx="2"/>
          </p:nvPr>
        </p:nvSpPr>
        <p:spPr>
          <a:xfrm>
            <a:off x="11977868" y="13049250"/>
            <a:ext cx="272797" cy="5207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a:t>
            </a:fld>
            <a:endParaRPr/>
          </a:p>
        </p:txBody>
      </p:sp>
      <p:pic>
        <p:nvPicPr>
          <p:cNvPr id="158" name="ARIN_logo.svg.png" descr="ARIN_logo.svg.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98800" y="389730"/>
            <a:ext cx="6830931" cy="1612100"/>
          </a:xfrm>
          <a:prstGeom prst="rect">
            <a:avLst/>
          </a:prstGeom>
          <a:ln w="12700">
            <a:miter lim="400000"/>
          </a:ln>
        </p:spPr>
      </p:pic>
      <p:pic>
        <p:nvPicPr>
          <p:cNvPr id="3" name="Picture 2">
            <a:extLst>
              <a:ext uri="{FF2B5EF4-FFF2-40B4-BE49-F238E27FC236}">
                <a16:creationId xmlns:a16="http://schemas.microsoft.com/office/drawing/2014/main" id="{EC7657B3-82E8-F647-93E7-C041906953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6480" y="4315640"/>
            <a:ext cx="13810150" cy="64197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02020"/>
            </a:gs>
            <a:gs pos="100000">
              <a:srgbClr val="000000"/>
            </a:gs>
          </a:gsLst>
          <a:lin ang="18759930" scaled="0"/>
        </a:gradFill>
        <a:effectLst/>
      </p:bgPr>
    </p:bg>
    <p:spTree>
      <p:nvGrpSpPr>
        <p:cNvPr id="1" name=""/>
        <p:cNvGrpSpPr/>
        <p:nvPr/>
      </p:nvGrpSpPr>
      <p:grpSpPr>
        <a:xfrm>
          <a:off x="0" y="0"/>
          <a:ext cx="0" cy="0"/>
          <a:chOff x="0" y="0"/>
          <a:chExt cx="0" cy="0"/>
        </a:xfrm>
      </p:grpSpPr>
      <p:sp>
        <p:nvSpPr>
          <p:cNvPr id="171" name="the latest"/>
          <p:cNvSpPr txBox="1">
            <a:spLocks noGrp="1"/>
          </p:cNvSpPr>
          <p:nvPr>
            <p:ph type="title"/>
          </p:nvPr>
        </p:nvSpPr>
        <p:spPr>
          <a:xfrm>
            <a:off x="6432710" y="524510"/>
            <a:ext cx="11467452" cy="1862281"/>
          </a:xfrm>
          <a:prstGeom prst="rect">
            <a:avLst/>
          </a:prstGeom>
        </p:spPr>
        <p:txBody>
          <a:bodyPr/>
          <a:lstStyle>
            <a:lvl1pPr>
              <a:defRPr sz="9600" spc="1536"/>
            </a:lvl1pPr>
          </a:lstStyle>
          <a:p>
            <a:pPr algn="ctr"/>
            <a:r>
              <a:rPr dirty="0"/>
              <a:t>the latest</a:t>
            </a:r>
          </a:p>
        </p:txBody>
      </p:sp>
      <p:sp>
        <p:nvSpPr>
          <p:cNvPr id="170" name="ARIN Named a “Top place to work” in the Washington DC Area (Washington Post)…"/>
          <p:cNvSpPr txBox="1">
            <a:spLocks noGrp="1"/>
          </p:cNvSpPr>
          <p:nvPr>
            <p:ph type="body" idx="1"/>
          </p:nvPr>
        </p:nvSpPr>
        <p:spPr>
          <a:xfrm>
            <a:off x="1212686" y="2725881"/>
            <a:ext cx="12440969" cy="9984279"/>
          </a:xfrm>
          <a:prstGeom prst="rect">
            <a:avLst/>
          </a:prstGeom>
        </p:spPr>
        <p:txBody>
          <a:bodyPr>
            <a:normAutofit/>
          </a:bodyPr>
          <a:lstStyle/>
          <a:p>
            <a:pPr marL="533400" indent="-533400" defTabSz="693419">
              <a:spcBef>
                <a:spcPts val="4900"/>
              </a:spcBef>
              <a:defRPr sz="6048"/>
            </a:pPr>
            <a:r>
              <a:rPr lang="en-US" sz="4800" dirty="0"/>
              <a:t>Website redesign underway, to be deployed early 2019.</a:t>
            </a:r>
          </a:p>
          <a:p>
            <a:pPr marL="1168400" lvl="1" indent="-533400" defTabSz="693419">
              <a:spcBef>
                <a:spcPts val="4900"/>
              </a:spcBef>
              <a:defRPr sz="6048"/>
            </a:pPr>
            <a:r>
              <a:rPr lang="en-US" sz="4400" dirty="0"/>
              <a:t>Continued user testing and community feedback collection</a:t>
            </a:r>
          </a:p>
          <a:p>
            <a:pPr marL="533400" indent="-533400" defTabSz="693419">
              <a:spcBef>
                <a:spcPts val="4900"/>
              </a:spcBef>
              <a:defRPr sz="6048"/>
            </a:pPr>
            <a:r>
              <a:rPr lang="en-US" sz="4800" dirty="0"/>
              <a:t>Robust community engagement and responsiveness</a:t>
            </a:r>
          </a:p>
          <a:p>
            <a:pPr marL="1168400" lvl="1" indent="-533400" defTabSz="693419">
              <a:spcBef>
                <a:spcPts val="4900"/>
              </a:spcBef>
              <a:defRPr sz="6048"/>
            </a:pPr>
            <a:r>
              <a:rPr lang="en-US" sz="4000"/>
              <a:t>Nine </a:t>
            </a:r>
            <a:r>
              <a:rPr lang="en-US" sz="4000" dirty="0"/>
              <a:t>community consultations</a:t>
            </a:r>
          </a:p>
          <a:p>
            <a:pPr marL="1168400" lvl="1" indent="-533400" defTabSz="693419">
              <a:spcBef>
                <a:spcPts val="4900"/>
              </a:spcBef>
              <a:defRPr sz="6048"/>
            </a:pPr>
            <a:r>
              <a:rPr lang="en-US" sz="4000" dirty="0"/>
              <a:t>ARIN Bits (our quarterly e-news update)</a:t>
            </a:r>
          </a:p>
        </p:txBody>
      </p:sp>
      <p:sp>
        <p:nvSpPr>
          <p:cNvPr id="172" name="Slide Number"/>
          <p:cNvSpPr txBox="1">
            <a:spLocks noGrp="1"/>
          </p:cNvSpPr>
          <p:nvPr>
            <p:ph type="sldNum" sz="quarter" idx="2"/>
          </p:nvPr>
        </p:nvSpPr>
        <p:spPr>
          <a:xfrm>
            <a:off x="12030038" y="13049250"/>
            <a:ext cx="272797" cy="5207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a:t>
            </a:fld>
            <a:endParaRPr/>
          </a:p>
        </p:txBody>
      </p:sp>
      <p:pic>
        <p:nvPicPr>
          <p:cNvPr id="173" name="ARIN_logo.svg.png" descr="ARIN_logo.svg.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51" y="12937020"/>
            <a:ext cx="3157457" cy="745160"/>
          </a:xfrm>
          <a:prstGeom prst="rect">
            <a:avLst/>
          </a:prstGeom>
          <a:ln w="12700">
            <a:miter lim="400000"/>
          </a:ln>
        </p:spPr>
      </p:pic>
      <p:sp>
        <p:nvSpPr>
          <p:cNvPr id="2" name="TextBox 1">
            <a:extLst>
              <a:ext uri="{FF2B5EF4-FFF2-40B4-BE49-F238E27FC236}">
                <a16:creationId xmlns:a16="http://schemas.microsoft.com/office/drawing/2014/main" id="{5621E760-4F49-E842-BB69-919CCA653B00}"/>
              </a:ext>
            </a:extLst>
          </p:cNvPr>
          <p:cNvSpPr txBox="1"/>
          <p:nvPr/>
        </p:nvSpPr>
        <p:spPr>
          <a:xfrm>
            <a:off x="14547273" y="3302006"/>
            <a:ext cx="8956963" cy="90588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5400" b="1" dirty="0"/>
              <a:t>2018 Consultations </a:t>
            </a:r>
          </a:p>
          <a:p>
            <a:pPr marL="914400" indent="-914400" algn="l">
              <a:buFont typeface="+mj-lt"/>
              <a:buAutoNum type="arabicPeriod"/>
            </a:pPr>
            <a:r>
              <a:rPr lang="en-US" sz="4000" dirty="0"/>
              <a:t>Internet Routing Registry (IRR) Roadmap</a:t>
            </a:r>
          </a:p>
          <a:p>
            <a:pPr marL="914400" indent="-914400" algn="l">
              <a:buFont typeface="+mj-lt"/>
              <a:buAutoNum type="arabicPeriod"/>
            </a:pPr>
            <a:r>
              <a:rPr lang="en-US" sz="4000" dirty="0"/>
              <a:t>ASO Future Structure Consultation</a:t>
            </a:r>
          </a:p>
          <a:p>
            <a:pPr marL="914400" indent="-914400" algn="l">
              <a:buFont typeface="+mj-lt"/>
              <a:buAutoNum type="arabicPeriod"/>
            </a:pPr>
            <a:r>
              <a:rPr lang="en-US" sz="4000" dirty="0"/>
              <a:t>Securing </a:t>
            </a:r>
            <a:r>
              <a:rPr lang="en-US" sz="4000" dirty="0" err="1"/>
              <a:t>Whois</a:t>
            </a:r>
            <a:r>
              <a:rPr lang="en-US" sz="4000" dirty="0"/>
              <a:t> Queries</a:t>
            </a:r>
          </a:p>
          <a:p>
            <a:pPr marL="914400" indent="-914400" algn="l">
              <a:buFont typeface="+mj-lt"/>
              <a:buAutoNum type="arabicPeriod"/>
            </a:pPr>
            <a:r>
              <a:rPr lang="en-US" sz="4000" dirty="0"/>
              <a:t>ARIN Board Expansion </a:t>
            </a:r>
          </a:p>
          <a:p>
            <a:pPr marL="914400" indent="-914400" algn="l">
              <a:buFont typeface="+mj-lt"/>
              <a:buAutoNum type="arabicPeriod"/>
            </a:pPr>
            <a:r>
              <a:rPr lang="en-US" sz="4000" dirty="0"/>
              <a:t>Fee Schedule Changes</a:t>
            </a:r>
          </a:p>
          <a:p>
            <a:pPr marL="914400" indent="-914400" algn="l">
              <a:buFont typeface="+mj-lt"/>
              <a:buAutoNum type="arabicPeriod"/>
            </a:pPr>
            <a:r>
              <a:rPr lang="en-US" sz="4000" dirty="0"/>
              <a:t>Open Suggestions</a:t>
            </a:r>
          </a:p>
          <a:p>
            <a:pPr marL="914400" indent="-914400" algn="l">
              <a:buFont typeface="+mj-lt"/>
              <a:buAutoNum type="arabicPeriod"/>
            </a:pPr>
            <a:r>
              <a:rPr lang="en-US" sz="4000" dirty="0"/>
              <a:t>Mailing List Attachments</a:t>
            </a:r>
          </a:p>
          <a:p>
            <a:pPr marL="914400" indent="-914400" algn="l">
              <a:buFont typeface="+mj-lt"/>
              <a:buAutoNum type="arabicPeriod"/>
            </a:pPr>
            <a:r>
              <a:rPr lang="en-US" sz="4000" dirty="0"/>
              <a:t>Orphaned Point of Contact and Organization Records</a:t>
            </a:r>
          </a:p>
          <a:p>
            <a:pPr marL="914400" indent="-914400" algn="l">
              <a:buFont typeface="+mj-lt"/>
              <a:buAutoNum type="arabicPeriod"/>
            </a:pPr>
            <a:r>
              <a:rPr lang="en-US" sz="4000" dirty="0"/>
              <a:t>Specified Transfer Listing Service Changes</a:t>
            </a:r>
          </a:p>
          <a:p>
            <a:pPr marL="914400" marR="0" indent="-914400" algn="ctr" defTabSz="825500" rtl="0" fontAlgn="auto" latinLnBrk="0" hangingPunct="0">
              <a:lnSpc>
                <a:spcPct val="100000"/>
              </a:lnSpc>
              <a:spcBef>
                <a:spcPts val="0"/>
              </a:spcBef>
              <a:spcAft>
                <a:spcPts val="0"/>
              </a:spcAft>
              <a:buClrTx/>
              <a:buSzTx/>
              <a:buFont typeface="+mj-lt"/>
              <a:buAutoNum type="arabicPeriod"/>
              <a:tabLst/>
            </a:pPr>
            <a:endParaRPr kumimoji="0" lang="en-US" sz="4800" b="0" i="0" u="none" strike="noStrike" cap="none" spc="0" normalizeH="0" baseline="0" dirty="0">
              <a:ln>
                <a:noFill/>
              </a:ln>
              <a:solidFill>
                <a:srgbClr val="FFFFFF"/>
              </a:solidFill>
              <a:effectLst/>
              <a:uFillTx/>
              <a:latin typeface="+mn-lt"/>
              <a:ea typeface="+mn-ea"/>
              <a:cs typeface="+mn-cs"/>
              <a:sym typeface="Avenir Light"/>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02020"/>
            </a:gs>
            <a:gs pos="100000">
              <a:srgbClr val="000000"/>
            </a:gs>
          </a:gsLst>
          <a:lin ang="18759930" scaled="0"/>
        </a:gradFill>
        <a:effectLst/>
      </p:bgPr>
    </p:bg>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BFE6BA13-98AE-974F-9225-952FF00F6838}"/>
              </a:ext>
            </a:extLst>
          </p:cNvPr>
          <p:cNvSpPr/>
          <p:nvPr/>
        </p:nvSpPr>
        <p:spPr>
          <a:xfrm>
            <a:off x="16987520" y="3108960"/>
            <a:ext cx="6577777" cy="5140960"/>
          </a:xfrm>
          <a:prstGeom prst="round2Diag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all" spc="512" normalizeH="0" baseline="0">
              <a:ln>
                <a:noFill/>
              </a:ln>
              <a:solidFill>
                <a:srgbClr val="FFFFFF"/>
              </a:solidFill>
              <a:effectLst/>
              <a:uFillTx/>
              <a:latin typeface="Avenir Medium"/>
              <a:ea typeface="Avenir Medium"/>
              <a:cs typeface="Avenir Medium"/>
              <a:sym typeface="Avenir Medium"/>
            </a:endParaRPr>
          </a:p>
        </p:txBody>
      </p:sp>
      <p:sp>
        <p:nvSpPr>
          <p:cNvPr id="165" name="Community Engagement"/>
          <p:cNvSpPr txBox="1">
            <a:spLocks noGrp="1"/>
          </p:cNvSpPr>
          <p:nvPr>
            <p:ph type="title"/>
          </p:nvPr>
        </p:nvSpPr>
        <p:spPr>
          <a:xfrm>
            <a:off x="1212686" y="460375"/>
            <a:ext cx="21907500" cy="2006600"/>
          </a:xfrm>
          <a:prstGeom prst="rect">
            <a:avLst/>
          </a:prstGeom>
        </p:spPr>
        <p:txBody>
          <a:bodyPr/>
          <a:lstStyle>
            <a:lvl1pPr>
              <a:defRPr sz="9600" spc="1536"/>
            </a:lvl1pPr>
          </a:lstStyle>
          <a:p>
            <a:pPr algn="ctr"/>
            <a:r>
              <a:rPr dirty="0"/>
              <a:t>Community </a:t>
            </a:r>
            <a:r>
              <a:rPr lang="en-US" dirty="0"/>
              <a:t>Outreach</a:t>
            </a:r>
            <a:endParaRPr dirty="0"/>
          </a:p>
        </p:txBody>
      </p:sp>
      <p:sp>
        <p:nvSpPr>
          <p:cNvPr id="166" name="Eight ARIN on the Road events…"/>
          <p:cNvSpPr txBox="1">
            <a:spLocks noGrp="1"/>
          </p:cNvSpPr>
          <p:nvPr>
            <p:ph type="body" idx="1"/>
          </p:nvPr>
        </p:nvSpPr>
        <p:spPr>
          <a:xfrm>
            <a:off x="508000" y="2844800"/>
            <a:ext cx="16174720" cy="9448800"/>
          </a:xfrm>
          <a:prstGeom prst="rect">
            <a:avLst/>
          </a:prstGeom>
        </p:spPr>
        <p:txBody>
          <a:bodyPr>
            <a:normAutofit fontScale="92500"/>
          </a:bodyPr>
          <a:lstStyle/>
          <a:p>
            <a:pPr lvl="1">
              <a:lnSpc>
                <a:spcPct val="120000"/>
              </a:lnSpc>
            </a:pPr>
            <a:r>
              <a:rPr lang="en-US" sz="4800" dirty="0"/>
              <a:t>ARIN on the Road/ARIN in the Caribbean</a:t>
            </a:r>
          </a:p>
          <a:p>
            <a:pPr lvl="1">
              <a:lnSpc>
                <a:spcPct val="120000"/>
              </a:lnSpc>
            </a:pPr>
            <a:r>
              <a:rPr lang="en-US" sz="4800" dirty="0"/>
              <a:t>Outreach and training for government &amp; law enforcement</a:t>
            </a:r>
          </a:p>
          <a:p>
            <a:pPr lvl="1">
              <a:lnSpc>
                <a:spcPct val="120000"/>
              </a:lnSpc>
            </a:pPr>
            <a:r>
              <a:rPr lang="en-US" sz="4800" dirty="0"/>
              <a:t>Major focus on Caribbean Internet development, outreach and facilitating participation with ARIN across a range of areas</a:t>
            </a:r>
          </a:p>
          <a:p>
            <a:pPr lvl="1">
              <a:lnSpc>
                <a:spcPct val="120000"/>
              </a:lnSpc>
            </a:pPr>
            <a:r>
              <a:rPr lang="en-US" sz="4800" dirty="0"/>
              <a:t>User-focused blog and video content directly from Registration Services staff in response to community feedback</a:t>
            </a:r>
          </a:p>
        </p:txBody>
      </p:sp>
      <p:sp>
        <p:nvSpPr>
          <p:cNvPr id="167" name="Slide Number"/>
          <p:cNvSpPr txBox="1">
            <a:spLocks noGrp="1"/>
          </p:cNvSpPr>
          <p:nvPr>
            <p:ph type="sldNum" sz="quarter" idx="2"/>
          </p:nvPr>
        </p:nvSpPr>
        <p:spPr>
          <a:xfrm>
            <a:off x="12030038" y="13049250"/>
            <a:ext cx="272797" cy="52070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a:t>
            </a:fld>
            <a:endParaRPr/>
          </a:p>
        </p:txBody>
      </p:sp>
      <p:pic>
        <p:nvPicPr>
          <p:cNvPr id="168" name="ARIN_logo.svg.png" descr="ARIN_logo.svg.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51" y="12937020"/>
            <a:ext cx="3157457" cy="745160"/>
          </a:xfrm>
          <a:prstGeom prst="rect">
            <a:avLst/>
          </a:prstGeom>
          <a:ln w="12700">
            <a:miter lim="400000"/>
          </a:ln>
        </p:spPr>
      </p:pic>
      <p:pic>
        <p:nvPicPr>
          <p:cNvPr id="6" name="Picture 5">
            <a:extLst>
              <a:ext uri="{FF2B5EF4-FFF2-40B4-BE49-F238E27FC236}">
                <a16:creationId xmlns:a16="http://schemas.microsoft.com/office/drawing/2014/main" id="{BDE914ED-82B2-714C-9BCA-5DA4F7DBAD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22011" y="3108960"/>
            <a:ext cx="6143286" cy="5460699"/>
          </a:xfrm>
          <a:prstGeom prst="rect">
            <a:avLst/>
          </a:prstGeom>
        </p:spPr>
      </p:pic>
    </p:spTree>
  </p:cSld>
  <p:clrMapOvr>
    <a:masterClrMapping/>
  </p:clrMapOvr>
  <p:transition spd="med"/>
</p:sld>
</file>

<file path=ppt/theme/theme1.xml><?xml version="1.0" encoding="utf-8"?>
<a:theme xmlns:a="http://schemas.openxmlformats.org/drawingml/2006/main" name="New_Template1">
  <a:themeElements>
    <a:clrScheme name="Custom 4">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FEFFFF"/>
      </a:hlink>
      <a:folHlink>
        <a:srgbClr val="FEFF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all" spc="512"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all" spc="512" normalizeH="0" baseline="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600" b="0" i="0" u="none" strike="noStrike" cap="none" spc="0" normalizeH="0" baseline="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3936</TotalTime>
  <Words>211</Words>
  <Application>Microsoft Macintosh PowerPoint</Application>
  <PresentationFormat>Custom</PresentationFormat>
  <Paragraphs>38</Paragraphs>
  <Slides>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Avenir Book</vt:lpstr>
      <vt:lpstr>Avenir Heavy</vt:lpstr>
      <vt:lpstr>Avenir Light</vt:lpstr>
      <vt:lpstr>Avenir Medium</vt:lpstr>
      <vt:lpstr>Calibri</vt:lpstr>
      <vt:lpstr>Helvetica Neue</vt:lpstr>
      <vt:lpstr>New_Template1</vt:lpstr>
      <vt:lpstr> Update</vt:lpstr>
      <vt:lpstr>the latest</vt:lpstr>
      <vt:lpstr>Community Outreach</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Title</dc:title>
  <dc:subject/>
  <dc:creator/>
  <cp:keywords/>
  <dc:description/>
  <cp:lastModifiedBy>Sean Hopkins</cp:lastModifiedBy>
  <cp:revision>104</cp:revision>
  <cp:lastPrinted>2017-10-13T12:15:39Z</cp:lastPrinted>
  <dcterms:modified xsi:type="dcterms:W3CDTF">2018-10-02T17:24:50Z</dcterms:modified>
  <cp:category/>
</cp:coreProperties>
</file>