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6"/>
  </p:normalViewPr>
  <p:slideViewPr>
    <p:cSldViewPr snapToGrid="0" snapToObjects="1">
      <p:cViewPr>
        <p:scale>
          <a:sx n="125" d="100"/>
          <a:sy n="125" d="100"/>
        </p:scale>
        <p:origin x="1472" y="1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89713-30C6-7B44-85E5-970EB93D7F1C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C8A51-49B5-9D47-81FE-E45A2342D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80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C8A51-49B5-9D47-81FE-E45A2342D7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1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0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8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8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6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9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1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9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6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7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9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A29E6-BF58-FA4A-9B59-08379E20FBE3}" type="datetimeFigureOut">
              <a:rPr lang="en-US" smtClean="0"/>
              <a:t>10/16/18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27D4-FABA-A441-A10D-57849C1E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%3candy@asteroidhq.com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anrs.org/ixps/ixp-participant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MANRS for IXPs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328220" cy="21054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we did it?</a:t>
            </a:r>
          </a:p>
          <a:p>
            <a:r>
              <a:rPr lang="en-US" dirty="0" smtClean="0"/>
              <a:t>What did we do?</a:t>
            </a:r>
          </a:p>
          <a:p>
            <a:r>
              <a:rPr lang="en-US" dirty="0" smtClean="0"/>
              <a:t>__________________________________________________________</a:t>
            </a:r>
          </a:p>
          <a:p>
            <a:r>
              <a:rPr lang="en-US" sz="1800" dirty="0" smtClean="0"/>
              <a:t>Andy Davidson </a:t>
            </a:r>
            <a:r>
              <a:rPr lang="en-US" sz="1800" dirty="0" smtClean="0">
                <a:hlinkClick r:id="rId2"/>
              </a:rPr>
              <a:t>&lt;andy@asteroidhq.com</a:t>
            </a:r>
            <a:r>
              <a:rPr lang="en-US" sz="1800" dirty="0" smtClean="0"/>
              <a:t>&gt;                                                          RIPE77, Amsterdam</a:t>
            </a:r>
          </a:p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                                                                                                                      17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October 2018</a:t>
            </a: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183" y="5083164"/>
            <a:ext cx="1732853" cy="71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2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Asteroid adopted good MANRS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4180116"/>
            <a:ext cx="10515600" cy="2358588"/>
          </a:xfrm>
        </p:spPr>
        <p:txBody>
          <a:bodyPr>
            <a:normAutofit/>
          </a:bodyPr>
          <a:lstStyle/>
          <a:p>
            <a:r>
              <a:rPr lang="en-US" dirty="0" smtClean="0"/>
              <a:t>Build script will not include a peer on route-server unless</a:t>
            </a:r>
          </a:p>
          <a:p>
            <a:pPr lvl="1"/>
            <a:r>
              <a:rPr lang="en-US" dirty="0" smtClean="0"/>
              <a:t>Route-server flag in database is set to true (customer controlled)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s_macro</a:t>
            </a:r>
            <a:r>
              <a:rPr lang="en-US" dirty="0" smtClean="0"/>
              <a:t> is defined in asteroid database for customer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s_macro</a:t>
            </a:r>
            <a:r>
              <a:rPr lang="en-US" dirty="0" smtClean="0"/>
              <a:t> expands in RIR IRRDBs to a prefix list of at least one prefix</a:t>
            </a:r>
          </a:p>
          <a:p>
            <a:r>
              <a:rPr lang="en-US" dirty="0" smtClean="0"/>
              <a:t>Prefixes MUST be defined for a BGP session to be built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758" y="1351925"/>
            <a:ext cx="9244484" cy="264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90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 the peering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Sense policy, enforced with port template</a:t>
            </a:r>
          </a:p>
          <a:p>
            <a:r>
              <a:rPr lang="en-US" dirty="0" smtClean="0"/>
              <a:t>Identical port configuration handled by port rollout script</a:t>
            </a:r>
          </a:p>
          <a:p>
            <a:pPr lvl="1"/>
            <a:r>
              <a:rPr lang="en-US" dirty="0" smtClean="0"/>
              <a:t>Filtering link layer protocols (e.g. LLDP, BPDUs, etc.)</a:t>
            </a:r>
          </a:p>
          <a:p>
            <a:pPr lvl="1"/>
            <a:r>
              <a:rPr lang="en-US" dirty="0" smtClean="0"/>
              <a:t>MAC Port-Security</a:t>
            </a:r>
          </a:p>
          <a:p>
            <a:pPr lvl="1"/>
            <a:r>
              <a:rPr lang="en-US" dirty="0" smtClean="0"/>
              <a:t>Scripts on collector to identify prohibited traffic</a:t>
            </a:r>
          </a:p>
          <a:p>
            <a:r>
              <a:rPr lang="en-US" dirty="0" smtClean="0"/>
              <a:t>Unannounced, public Peering LAN IPv4/6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41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a looking glass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9661" y="1454228"/>
            <a:ext cx="6232674" cy="4334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40912" y="5887728"/>
            <a:ext cx="391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from our friends at ECIX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8230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MANRS compatible with Asteroid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Lightweight and efficient approach</a:t>
            </a:r>
          </a:p>
          <a:p>
            <a:r>
              <a:rPr lang="en-US" dirty="0" smtClean="0"/>
              <a:t>Simple to automate, easy to use</a:t>
            </a:r>
          </a:p>
          <a:p>
            <a:r>
              <a:rPr lang="en-US" dirty="0" smtClean="0"/>
              <a:t>Low cost</a:t>
            </a:r>
          </a:p>
          <a:p>
            <a:r>
              <a:rPr lang="en-US" dirty="0" smtClean="0"/>
              <a:t>Origin in trustworthy, collaborative co-operation</a:t>
            </a:r>
          </a:p>
        </p:txBody>
      </p:sp>
    </p:spTree>
    <p:extLst>
      <p:ext uri="{BB962C8B-B14F-4D97-AF65-F5344CB8AC3E}">
        <p14:creationId xmlns:p14="http://schemas.microsoft.com/office/powerpoint/2010/main" val="1863689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into our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Label IXP-in-a-box platform</a:t>
            </a:r>
          </a:p>
          <a:p>
            <a:r>
              <a:rPr lang="en-US" dirty="0" smtClean="0"/>
              <a:t>Public Exchange Points</a:t>
            </a:r>
          </a:p>
          <a:p>
            <a:pPr lvl="1"/>
            <a:r>
              <a:rPr lang="en-US" dirty="0" smtClean="0"/>
              <a:t>Amsterdam, Netherlands</a:t>
            </a:r>
          </a:p>
          <a:p>
            <a:pPr lvl="1"/>
            <a:r>
              <a:rPr lang="en-US" dirty="0" smtClean="0"/>
              <a:t>Mombasa, Kenya</a:t>
            </a:r>
          </a:p>
        </p:txBody>
      </p:sp>
    </p:spTree>
    <p:extLst>
      <p:ext uri="{BB962C8B-B14F-4D97-AF65-F5344CB8AC3E}">
        <p14:creationId xmlns:p14="http://schemas.microsoft.com/office/powerpoint/2010/main" val="122662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MANRS?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commitment to a collective culture of responsibility</a:t>
            </a:r>
          </a:p>
          <a:p>
            <a:pPr lvl="1"/>
            <a:r>
              <a:rPr lang="en-US" dirty="0" smtClean="0"/>
              <a:t>For internet resilience</a:t>
            </a:r>
          </a:p>
          <a:p>
            <a:pPr lvl="1"/>
            <a:r>
              <a:rPr lang="en-US" dirty="0" smtClean="0"/>
              <a:t>For security of the routing system</a:t>
            </a:r>
          </a:p>
          <a:p>
            <a:pPr lvl="1"/>
            <a:endParaRPr lang="en-US" dirty="0"/>
          </a:p>
          <a:p>
            <a:r>
              <a:rPr lang="en-US" dirty="0" smtClean="0"/>
              <a:t>Apply minimum level of best practice at inter-domain border</a:t>
            </a:r>
          </a:p>
          <a:p>
            <a:pPr lvl="1"/>
            <a:r>
              <a:rPr lang="en-US" dirty="0" smtClean="0"/>
              <a:t>Filter incorrect routing information</a:t>
            </a:r>
          </a:p>
          <a:p>
            <a:pPr lvl="1"/>
            <a:r>
              <a:rPr lang="en-US" dirty="0" smtClean="0"/>
              <a:t>Filter traffic with spoofed IP address sources</a:t>
            </a:r>
          </a:p>
          <a:p>
            <a:pPr lvl="1"/>
            <a:r>
              <a:rPr lang="en-US" dirty="0" smtClean="0"/>
              <a:t>Encourage co-ordination and collaboration between operators</a:t>
            </a:r>
          </a:p>
          <a:p>
            <a:pPr lvl="1"/>
            <a:endParaRPr lang="en-US" dirty="0"/>
          </a:p>
          <a:p>
            <a:r>
              <a:rPr lang="en-US" dirty="0" smtClean="0"/>
              <a:t>Expressed in a number of Actions. Initiated and </a:t>
            </a:r>
            <a:r>
              <a:rPr lang="en-US" dirty="0" err="1" smtClean="0"/>
              <a:t>co-ordinated</a:t>
            </a:r>
            <a:r>
              <a:rPr lang="en-US" dirty="0" smtClean="0"/>
              <a:t> by ISOC.</a:t>
            </a:r>
          </a:p>
        </p:txBody>
      </p:sp>
    </p:spTree>
    <p:extLst>
      <p:ext uri="{BB962C8B-B14F-4D97-AF65-F5344CB8AC3E}">
        <p14:creationId xmlns:p14="http://schemas.microsoft.com/office/powerpoint/2010/main" val="156329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MANRS for IXPs?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MANRS actions apply to dirty layer three networks not pure, clean, honest IXP </a:t>
            </a:r>
            <a:r>
              <a:rPr lang="en-US" dirty="0"/>
              <a:t>E</a:t>
            </a:r>
            <a:r>
              <a:rPr lang="en-US" dirty="0" smtClean="0"/>
              <a:t>thernet domains </a:t>
            </a:r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 can (continue to) get away with doing no work at all</a:t>
            </a:r>
          </a:p>
        </p:txBody>
      </p:sp>
    </p:spTree>
    <p:extLst>
      <p:ext uri="{BB962C8B-B14F-4D97-AF65-F5344CB8AC3E}">
        <p14:creationId xmlns:p14="http://schemas.microsoft.com/office/powerpoint/2010/main" val="58279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MANRS for IXPs?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trike="sngStrike" dirty="0" smtClean="0"/>
              <a:t>MANRS actions apply to dirty layer three networks not pure, clean, honest IXP </a:t>
            </a:r>
            <a:r>
              <a:rPr lang="en-US" strike="sngStrike" dirty="0"/>
              <a:t>E</a:t>
            </a:r>
            <a:r>
              <a:rPr lang="en-US" strike="sngStrike" dirty="0" smtClean="0"/>
              <a:t>thernet domains </a:t>
            </a:r>
            <a:br>
              <a:rPr lang="en-US" strike="sngStrike" dirty="0" smtClean="0"/>
            </a:br>
            <a:endParaRPr lang="en-US" strike="sngStrike" dirty="0" smtClean="0"/>
          </a:p>
          <a:p>
            <a:r>
              <a:rPr lang="en-US" strike="sngStrike" dirty="0"/>
              <a:t>W</a:t>
            </a:r>
            <a:r>
              <a:rPr lang="en-US" strike="sngStrike" dirty="0" smtClean="0"/>
              <a:t>e can (continue to) get away with doing no work at all</a:t>
            </a:r>
          </a:p>
          <a:p>
            <a:endParaRPr lang="en-US" dirty="0"/>
          </a:p>
          <a:p>
            <a:r>
              <a:rPr lang="mr-IN" dirty="0" smtClean="0"/>
              <a:t>…</a:t>
            </a:r>
            <a:r>
              <a:rPr lang="en-GB" dirty="0" smtClean="0"/>
              <a:t>actually if this was ever true, it is certainly no longer true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15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MANRS for IXPs!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IXPs are important partners</a:t>
            </a:r>
          </a:p>
          <a:p>
            <a:pPr lvl="1"/>
            <a:r>
              <a:rPr lang="en-US" dirty="0" smtClean="0"/>
              <a:t>Focal point for collaboration</a:t>
            </a:r>
          </a:p>
          <a:p>
            <a:pPr lvl="1"/>
            <a:r>
              <a:rPr lang="en-US" dirty="0" smtClean="0"/>
              <a:t>Co-ordination of regional internet development and education</a:t>
            </a:r>
          </a:p>
          <a:p>
            <a:pPr lvl="1"/>
            <a:endParaRPr lang="en-US" dirty="0"/>
          </a:p>
          <a:p>
            <a:r>
              <a:rPr lang="en-US" dirty="0" smtClean="0"/>
              <a:t>Route-Servers are popular and must be secured</a:t>
            </a:r>
          </a:p>
          <a:p>
            <a:endParaRPr lang="en-US" dirty="0"/>
          </a:p>
          <a:p>
            <a:r>
              <a:rPr lang="en-US" dirty="0" smtClean="0"/>
              <a:t>Layer 2 hygiene is still important</a:t>
            </a:r>
          </a:p>
        </p:txBody>
      </p:sp>
    </p:spTree>
    <p:extLst>
      <p:ext uri="{BB962C8B-B14F-4D97-AF65-F5344CB8AC3E}">
        <p14:creationId xmlns:p14="http://schemas.microsoft.com/office/powerpoint/2010/main" val="89915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MANRS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propagation of internet routing information (M)</a:t>
            </a:r>
          </a:p>
          <a:p>
            <a:r>
              <a:rPr lang="en-US" dirty="0" smtClean="0"/>
              <a:t>Promote MANRS to the IXP membership (M)</a:t>
            </a:r>
          </a:p>
          <a:p>
            <a:r>
              <a:rPr lang="en-US" dirty="0" smtClean="0"/>
              <a:t>Protect the peering platform</a:t>
            </a:r>
          </a:p>
          <a:p>
            <a:r>
              <a:rPr lang="en-US" dirty="0" smtClean="0"/>
              <a:t>Facilitate operational communication between operators</a:t>
            </a:r>
          </a:p>
          <a:p>
            <a:r>
              <a:rPr lang="en-US" dirty="0" smtClean="0"/>
              <a:t>Provide monitoring and debugging tools to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1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MANRS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propagation of internet routing information (M)</a:t>
            </a:r>
          </a:p>
          <a:p>
            <a:pPr lvl="1"/>
            <a:r>
              <a:rPr lang="en-US" dirty="0" smtClean="0"/>
              <a:t>Same burden on IXP operator as on layer 3 carrier</a:t>
            </a:r>
          </a:p>
          <a:p>
            <a:pPr lvl="1"/>
            <a:r>
              <a:rPr lang="en-US" dirty="0" smtClean="0"/>
              <a:t>No customer BGP relationship should be unfiltered</a:t>
            </a:r>
          </a:p>
          <a:p>
            <a:pPr lvl="1"/>
            <a:r>
              <a:rPr lang="en-US" dirty="0" smtClean="0"/>
              <a:t>Networks outsource peering </a:t>
            </a:r>
            <a:r>
              <a:rPr lang="en-US" dirty="0" err="1" smtClean="0"/>
              <a:t>hygeine</a:t>
            </a:r>
            <a:r>
              <a:rPr lang="en-US" dirty="0" smtClean="0"/>
              <a:t> to route-server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6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MANRS IXP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IXPs</a:t>
            </a:r>
          </a:p>
          <a:p>
            <a:r>
              <a:rPr lang="en-US" dirty="0" smtClean="0">
                <a:hlinkClick r:id="rId2"/>
              </a:rPr>
              <a:t>https://www.manrs.org/ixps/ixp-participants/</a:t>
            </a:r>
            <a:endParaRPr lang="en-US" dirty="0" smtClean="0"/>
          </a:p>
          <a:p>
            <a:r>
              <a:rPr lang="en-US" dirty="0" smtClean="0"/>
              <a:t>Could you be next?</a:t>
            </a:r>
          </a:p>
        </p:txBody>
      </p:sp>
    </p:spTree>
    <p:extLst>
      <p:ext uri="{BB962C8B-B14F-4D97-AF65-F5344CB8AC3E}">
        <p14:creationId xmlns:p14="http://schemas.microsoft.com/office/powerpoint/2010/main" val="31405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adopted MANRS?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good internet citizens</a:t>
            </a:r>
          </a:p>
          <a:p>
            <a:r>
              <a:rPr lang="en-US" dirty="0" smtClean="0"/>
              <a:t>Reduce likelihood of emergency support incident</a:t>
            </a:r>
          </a:p>
          <a:p>
            <a:r>
              <a:rPr lang="en-US" dirty="0" smtClean="0"/>
              <a:t>Increased confidence in automation</a:t>
            </a:r>
          </a:p>
          <a:p>
            <a:r>
              <a:rPr lang="en-US" dirty="0" smtClean="0"/>
              <a:t>Barrier was extremely low, most work had been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9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443</Words>
  <Application>Microsoft Macintosh PowerPoint</Application>
  <PresentationFormat>Widescreen</PresentationFormat>
  <Paragraphs>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Office Theme</vt:lpstr>
      <vt:lpstr>MANRS for IXPs</vt:lpstr>
      <vt:lpstr>MANRS?</vt:lpstr>
      <vt:lpstr>MANRS for IXPs?</vt:lpstr>
      <vt:lpstr>MANRS for IXPs?</vt:lpstr>
      <vt:lpstr>MANRS for IXPs!</vt:lpstr>
      <vt:lpstr>MANRS Actions</vt:lpstr>
      <vt:lpstr>MANRS actions</vt:lpstr>
      <vt:lpstr>MANRS IXP Adoption</vt:lpstr>
      <vt:lpstr>Why we adopted MANRS?</vt:lpstr>
      <vt:lpstr>How Asteroid adopted good MANRS</vt:lpstr>
      <vt:lpstr>Protect the peering platform</vt:lpstr>
      <vt:lpstr>Provide a looking glass</vt:lpstr>
      <vt:lpstr>MANRS compatible with Asteroid values</vt:lpstr>
      <vt:lpstr>Embedded into our product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MANRS for IXPs</dc:title>
  <dc:creator>Andy Davidson</dc:creator>
  <cp:lastModifiedBy>Andy Davidson</cp:lastModifiedBy>
  <cp:revision>8</cp:revision>
  <dcterms:created xsi:type="dcterms:W3CDTF">2018-10-16T14:57:57Z</dcterms:created>
  <dcterms:modified xsi:type="dcterms:W3CDTF">2018-10-16T15:59:53Z</dcterms:modified>
</cp:coreProperties>
</file>