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  <p:sldMasterId id="2147483650" r:id="rId3"/>
    <p:sldMasterId id="2147483651" r:id="rId4"/>
  </p:sldMasterIdLst>
  <p:notesMasterIdLst>
    <p:notesMasterId r:id="rId8"/>
  </p:notesMasterIdLst>
  <p:sldIdLst>
    <p:sldId id="256" r:id="rId5"/>
    <p:sldId id="258" r:id="rId6"/>
    <p:sldId id="257" r:id="rId7"/>
  </p:sldIdLst>
  <p:sldSz cx="9144000" cy="5143500" type="screen16x9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636" kern="1200">
        <a:solidFill>
          <a:srgbClr val="004D55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1pPr>
    <a:lvl2pPr marL="286870" algn="ctr" rtl="0" fontAlgn="base">
      <a:spcBef>
        <a:spcPct val="0"/>
      </a:spcBef>
      <a:spcAft>
        <a:spcPct val="0"/>
      </a:spcAft>
      <a:defRPr sz="2636" kern="1200">
        <a:solidFill>
          <a:srgbClr val="004D55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2pPr>
    <a:lvl3pPr marL="573740" algn="ctr" rtl="0" fontAlgn="base">
      <a:spcBef>
        <a:spcPct val="0"/>
      </a:spcBef>
      <a:spcAft>
        <a:spcPct val="0"/>
      </a:spcAft>
      <a:defRPr sz="2636" kern="1200">
        <a:solidFill>
          <a:srgbClr val="004D55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3pPr>
    <a:lvl4pPr marL="860609" algn="ctr" rtl="0" fontAlgn="base">
      <a:spcBef>
        <a:spcPct val="0"/>
      </a:spcBef>
      <a:spcAft>
        <a:spcPct val="0"/>
      </a:spcAft>
      <a:defRPr sz="2636" kern="1200">
        <a:solidFill>
          <a:srgbClr val="004D55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4pPr>
    <a:lvl5pPr marL="1147480" algn="ctr" rtl="0" fontAlgn="base">
      <a:spcBef>
        <a:spcPct val="0"/>
      </a:spcBef>
      <a:spcAft>
        <a:spcPct val="0"/>
      </a:spcAft>
      <a:defRPr sz="2636" kern="1200">
        <a:solidFill>
          <a:srgbClr val="004D55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5pPr>
    <a:lvl6pPr marL="1434350" algn="l" defTabSz="573740" rtl="0" eaLnBrk="1" latinLnBrk="0" hangingPunct="1">
      <a:defRPr sz="2636" kern="1200">
        <a:solidFill>
          <a:srgbClr val="004D55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6pPr>
    <a:lvl7pPr marL="1721220" algn="l" defTabSz="573740" rtl="0" eaLnBrk="1" latinLnBrk="0" hangingPunct="1">
      <a:defRPr sz="2636" kern="1200">
        <a:solidFill>
          <a:srgbClr val="004D55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7pPr>
    <a:lvl8pPr marL="2008090" algn="l" defTabSz="573740" rtl="0" eaLnBrk="1" latinLnBrk="0" hangingPunct="1">
      <a:defRPr sz="2636" kern="1200">
        <a:solidFill>
          <a:srgbClr val="004D55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8pPr>
    <a:lvl9pPr marL="2294960" algn="l" defTabSz="573740" rtl="0" eaLnBrk="1" latinLnBrk="0" hangingPunct="1">
      <a:defRPr sz="2636" kern="1200">
        <a:solidFill>
          <a:srgbClr val="004D55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897"/>
    <p:restoredTop sz="94529"/>
  </p:normalViewPr>
  <p:slideViewPr>
    <p:cSldViewPr>
      <p:cViewPr varScale="1">
        <p:scale>
          <a:sx n="91" d="100"/>
          <a:sy n="91" d="100"/>
        </p:scale>
        <p:origin x="77" y="26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EDD104-EB2B-AF42-986B-DF607471979F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5707D8-B092-BF46-AAEC-435D12B85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030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73740" rtl="0" eaLnBrk="1" latinLnBrk="0" hangingPunct="1">
      <a:defRPr sz="753" kern="1200">
        <a:solidFill>
          <a:schemeClr val="tx1"/>
        </a:solidFill>
        <a:latin typeface="+mn-lt"/>
        <a:ea typeface="+mn-ea"/>
        <a:cs typeface="+mn-cs"/>
      </a:defRPr>
    </a:lvl1pPr>
    <a:lvl2pPr marL="286870" algn="l" defTabSz="573740" rtl="0" eaLnBrk="1" latinLnBrk="0" hangingPunct="1">
      <a:defRPr sz="753" kern="1200">
        <a:solidFill>
          <a:schemeClr val="tx1"/>
        </a:solidFill>
        <a:latin typeface="+mn-lt"/>
        <a:ea typeface="+mn-ea"/>
        <a:cs typeface="+mn-cs"/>
      </a:defRPr>
    </a:lvl2pPr>
    <a:lvl3pPr marL="573740" algn="l" defTabSz="573740" rtl="0" eaLnBrk="1" latinLnBrk="0" hangingPunct="1">
      <a:defRPr sz="753" kern="1200">
        <a:solidFill>
          <a:schemeClr val="tx1"/>
        </a:solidFill>
        <a:latin typeface="+mn-lt"/>
        <a:ea typeface="+mn-ea"/>
        <a:cs typeface="+mn-cs"/>
      </a:defRPr>
    </a:lvl3pPr>
    <a:lvl4pPr marL="860609" algn="l" defTabSz="573740" rtl="0" eaLnBrk="1" latinLnBrk="0" hangingPunct="1">
      <a:defRPr sz="753" kern="1200">
        <a:solidFill>
          <a:schemeClr val="tx1"/>
        </a:solidFill>
        <a:latin typeface="+mn-lt"/>
        <a:ea typeface="+mn-ea"/>
        <a:cs typeface="+mn-cs"/>
      </a:defRPr>
    </a:lvl4pPr>
    <a:lvl5pPr marL="1147480" algn="l" defTabSz="573740" rtl="0" eaLnBrk="1" latinLnBrk="0" hangingPunct="1">
      <a:defRPr sz="753" kern="1200">
        <a:solidFill>
          <a:schemeClr val="tx1"/>
        </a:solidFill>
        <a:latin typeface="+mn-lt"/>
        <a:ea typeface="+mn-ea"/>
        <a:cs typeface="+mn-cs"/>
      </a:defRPr>
    </a:lvl5pPr>
    <a:lvl6pPr marL="1434350" algn="l" defTabSz="573740" rtl="0" eaLnBrk="1" latinLnBrk="0" hangingPunct="1">
      <a:defRPr sz="753" kern="1200">
        <a:solidFill>
          <a:schemeClr val="tx1"/>
        </a:solidFill>
        <a:latin typeface="+mn-lt"/>
        <a:ea typeface="+mn-ea"/>
        <a:cs typeface="+mn-cs"/>
      </a:defRPr>
    </a:lvl6pPr>
    <a:lvl7pPr marL="1721220" algn="l" defTabSz="573740" rtl="0" eaLnBrk="1" latinLnBrk="0" hangingPunct="1">
      <a:defRPr sz="753" kern="1200">
        <a:solidFill>
          <a:schemeClr val="tx1"/>
        </a:solidFill>
        <a:latin typeface="+mn-lt"/>
        <a:ea typeface="+mn-ea"/>
        <a:cs typeface="+mn-cs"/>
      </a:defRPr>
    </a:lvl7pPr>
    <a:lvl8pPr marL="2008090" algn="l" defTabSz="573740" rtl="0" eaLnBrk="1" latinLnBrk="0" hangingPunct="1">
      <a:defRPr sz="753" kern="1200">
        <a:solidFill>
          <a:schemeClr val="tx1"/>
        </a:solidFill>
        <a:latin typeface="+mn-lt"/>
        <a:ea typeface="+mn-ea"/>
        <a:cs typeface="+mn-cs"/>
      </a:defRPr>
    </a:lvl8pPr>
    <a:lvl9pPr marL="2294960" algn="l" defTabSz="573740" rtl="0" eaLnBrk="1" latinLnBrk="0" hangingPunct="1">
      <a:defRPr sz="75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707D8-B092-BF46-AAEC-435D12B853C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0798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707D8-B092-BF46-AAEC-435D12B853C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03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327769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Box 7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294237-D3CC-4A43-B203-3EC6E60E72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586092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Box 7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017E1C-22F5-9B4C-BF14-4B9CEAED93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949898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071068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emf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>
            <a:off x="2158002" y="-2145873"/>
            <a:ext cx="4827999" cy="9144001"/>
          </a:xfrm>
          <a:prstGeom prst="rect">
            <a:avLst/>
          </a:prstGeom>
        </p:spPr>
      </p:pic>
      <p:sp>
        <p:nvSpPr>
          <p:cNvPr id="2" name="Line 2"/>
          <p:cNvSpPr>
            <a:spLocks noChangeShapeType="1"/>
          </p:cNvSpPr>
          <p:nvPr/>
        </p:nvSpPr>
        <p:spPr bwMode="auto">
          <a:xfrm>
            <a:off x="4232672" y="2879824"/>
            <a:ext cx="4929188" cy="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defRPr/>
            </a:pPr>
            <a:endParaRPr lang="en-US" sz="139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14812" y="2960191"/>
            <a:ext cx="4697016" cy="1460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Helvetica Neue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Helvetica Neue" charset="0"/>
              </a:rPr>
              <a:t>Second level</a:t>
            </a:r>
          </a:p>
          <a:p>
            <a:pPr lvl="2"/>
            <a:r>
              <a:rPr lang="en-US" altLang="en-US">
                <a:sym typeface="Helvetica Neue" charset="0"/>
              </a:rPr>
              <a:t>Third level</a:t>
            </a:r>
          </a:p>
          <a:p>
            <a:pPr lvl="3"/>
            <a:r>
              <a:rPr lang="en-US" altLang="en-US">
                <a:sym typeface="Helvetica Neue" charset="0"/>
              </a:rPr>
              <a:t>Fourth level</a:t>
            </a:r>
          </a:p>
          <a:p>
            <a:pPr lvl="4"/>
            <a:r>
              <a:rPr lang="en-US" altLang="en-US">
                <a:sym typeface="Helvetica Neue" charset="0"/>
              </a:rPr>
              <a:t>Fifth level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214812" y="1346150"/>
            <a:ext cx="4697016" cy="1460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>
                <a:sym typeface="Helvetica Neue Light" charset="0"/>
              </a:rPr>
              <a:t>Click to edit Master 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51948" y="3867894"/>
            <a:ext cx="1259880" cy="9583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26295" y="267494"/>
            <a:ext cx="3337340" cy="253866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2531">
          <a:solidFill>
            <a:srgbClr val="000000"/>
          </a:solidFill>
          <a:latin typeface="+mj-lt"/>
          <a:ea typeface="+mj-ea"/>
          <a:cs typeface="+mj-cs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531">
          <a:solidFill>
            <a:srgbClr val="000000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531">
          <a:solidFill>
            <a:srgbClr val="000000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531">
          <a:solidFill>
            <a:srgbClr val="000000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531">
          <a:solidFill>
            <a:srgbClr val="000000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5pPr>
      <a:lvl6pPr marL="241063" algn="l" rtl="0" fontAlgn="base">
        <a:spcBef>
          <a:spcPct val="0"/>
        </a:spcBef>
        <a:spcAft>
          <a:spcPct val="0"/>
        </a:spcAft>
        <a:defRPr sz="3164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6pPr>
      <a:lvl7pPr marL="482124" algn="l" rtl="0" fontAlgn="base">
        <a:spcBef>
          <a:spcPct val="0"/>
        </a:spcBef>
        <a:spcAft>
          <a:spcPct val="0"/>
        </a:spcAft>
        <a:defRPr sz="3164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7pPr>
      <a:lvl8pPr marL="723186" algn="l" rtl="0" fontAlgn="base">
        <a:spcBef>
          <a:spcPct val="0"/>
        </a:spcBef>
        <a:spcAft>
          <a:spcPct val="0"/>
        </a:spcAft>
        <a:defRPr sz="3164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8pPr>
      <a:lvl9pPr marL="964248" algn="l" rtl="0" fontAlgn="base">
        <a:spcBef>
          <a:spcPct val="0"/>
        </a:spcBef>
        <a:spcAft>
          <a:spcPct val="0"/>
        </a:spcAft>
        <a:defRPr sz="3164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9pPr>
    </p:titleStyle>
    <p:bodyStyle>
      <a:lvl1pPr marL="180796" indent="-180796" algn="l" rtl="0" eaLnBrk="0" fontAlgn="base" hangingPunct="0">
        <a:spcBef>
          <a:spcPct val="0"/>
        </a:spcBef>
        <a:spcAft>
          <a:spcPct val="0"/>
        </a:spcAft>
        <a:defRPr sz="1266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1pPr>
      <a:lvl2pPr marL="133923" indent="-133923" algn="l" rtl="0" eaLnBrk="0" fontAlgn="base" hangingPunct="0">
        <a:spcBef>
          <a:spcPct val="0"/>
        </a:spcBef>
        <a:spcAft>
          <a:spcPct val="0"/>
        </a:spcAft>
        <a:defRPr sz="1266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2pPr>
      <a:lvl3pPr marL="267846" indent="-267846" algn="l" rtl="0" eaLnBrk="0" fontAlgn="base" hangingPunct="0">
        <a:spcBef>
          <a:spcPct val="0"/>
        </a:spcBef>
        <a:spcAft>
          <a:spcPct val="0"/>
        </a:spcAft>
        <a:defRPr sz="1266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3pPr>
      <a:lvl4pPr marL="401770" indent="-401770" algn="l" rtl="0" eaLnBrk="0" fontAlgn="base" hangingPunct="0">
        <a:spcBef>
          <a:spcPct val="0"/>
        </a:spcBef>
        <a:spcAft>
          <a:spcPct val="0"/>
        </a:spcAft>
        <a:defRPr sz="1266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4pPr>
      <a:lvl5pPr marL="535694" indent="-535694" algn="l" rtl="0" eaLnBrk="0" fontAlgn="base" hangingPunct="0">
        <a:spcBef>
          <a:spcPct val="0"/>
        </a:spcBef>
        <a:spcAft>
          <a:spcPct val="0"/>
        </a:spcAft>
        <a:defRPr sz="1266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5pPr>
      <a:lvl6pPr marL="776755" indent="-535694" algn="l" rtl="0" fontAlgn="base">
        <a:spcBef>
          <a:spcPct val="0"/>
        </a:spcBef>
        <a:spcAft>
          <a:spcPct val="0"/>
        </a:spcAft>
        <a:defRPr sz="1266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6pPr>
      <a:lvl7pPr marL="1017818" indent="-535694" algn="l" rtl="0" fontAlgn="base">
        <a:spcBef>
          <a:spcPct val="0"/>
        </a:spcBef>
        <a:spcAft>
          <a:spcPct val="0"/>
        </a:spcAft>
        <a:defRPr sz="1266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7pPr>
      <a:lvl8pPr marL="1258879" indent="-535694" algn="l" rtl="0" fontAlgn="base">
        <a:spcBef>
          <a:spcPct val="0"/>
        </a:spcBef>
        <a:spcAft>
          <a:spcPct val="0"/>
        </a:spcAft>
        <a:defRPr sz="1266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8pPr>
      <a:lvl9pPr marL="1499941" indent="-535694" algn="l" rtl="0" fontAlgn="base">
        <a:spcBef>
          <a:spcPct val="0"/>
        </a:spcBef>
        <a:spcAft>
          <a:spcPct val="0"/>
        </a:spcAft>
        <a:defRPr sz="1266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1pPr>
      <a:lvl2pPr marL="241063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2pPr>
      <a:lvl3pPr marL="482124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3pPr>
      <a:lvl4pPr marL="723186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4pPr>
      <a:lvl5pPr marL="964248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5pPr>
      <a:lvl6pPr marL="1205310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6pPr>
      <a:lvl7pPr marL="1446372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7pPr>
      <a:lvl8pPr marL="1687434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8pPr>
      <a:lvl9pPr marL="1928496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62" y="4902398"/>
            <a:ext cx="9144000" cy="241102"/>
          </a:xfrm>
          <a:prstGeom prst="rect">
            <a:avLst/>
          </a:prstGeom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0064" y="133945"/>
            <a:ext cx="8268891" cy="529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Helvetica Neue Light" charset="0"/>
              </a:rPr>
              <a:t>Click to edit Master title style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0064" y="850553"/>
            <a:ext cx="8268891" cy="3777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Helvetica Neue Light" charset="0"/>
              </a:rPr>
              <a:t>Second level</a:t>
            </a:r>
          </a:p>
          <a:p>
            <a:pPr lvl="2"/>
            <a:r>
              <a:rPr lang="en-US" altLang="en-US">
                <a:sym typeface="Helvetica Neue Light" charset="0"/>
              </a:rPr>
              <a:t>Third level</a:t>
            </a:r>
          </a:p>
          <a:p>
            <a:pPr lvl="3"/>
            <a:r>
              <a:rPr lang="en-US" altLang="en-US">
                <a:sym typeface="Helvetica Neue Light" charset="0"/>
              </a:rPr>
              <a:t>Fourth level</a:t>
            </a:r>
          </a:p>
          <a:p>
            <a:pPr lvl="4"/>
            <a:r>
              <a:rPr lang="en-US" altLang="en-US">
                <a:sym typeface="Helvetica Neue Light" charset="0"/>
              </a:rPr>
              <a:t>Fifth level</a:t>
            </a:r>
          </a:p>
        </p:txBody>
      </p:sp>
      <p:sp>
        <p:nvSpPr>
          <p:cNvPr id="2053" name="Line 5"/>
          <p:cNvSpPr>
            <a:spLocks noChangeShapeType="1"/>
          </p:cNvSpPr>
          <p:nvPr/>
        </p:nvSpPr>
        <p:spPr bwMode="auto">
          <a:xfrm>
            <a:off x="8733234" y="4587627"/>
            <a:ext cx="0" cy="442020"/>
          </a:xfrm>
          <a:prstGeom prst="line">
            <a:avLst/>
          </a:prstGeom>
          <a:noFill/>
          <a:ln w="12700" cap="flat">
            <a:solidFill>
              <a:srgbClr val="00589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defRPr/>
            </a:pPr>
            <a:endParaRPr lang="en-US" sz="1390"/>
          </a:p>
        </p:txBody>
      </p:sp>
      <p:sp>
        <p:nvSpPr>
          <p:cNvPr id="2054" name="Line 6"/>
          <p:cNvSpPr>
            <a:spLocks noChangeShapeType="1"/>
          </p:cNvSpPr>
          <p:nvPr/>
        </p:nvSpPr>
        <p:spPr bwMode="auto">
          <a:xfrm>
            <a:off x="517922" y="656332"/>
            <a:ext cx="8626078" cy="0"/>
          </a:xfrm>
          <a:prstGeom prst="line">
            <a:avLst/>
          </a:prstGeom>
          <a:noFill/>
          <a:ln w="25400" cap="flat">
            <a:solidFill>
              <a:srgbClr val="00606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defRPr/>
            </a:pPr>
            <a:endParaRPr lang="en-US" sz="1390"/>
          </a:p>
        </p:txBody>
      </p:sp>
      <p:sp>
        <p:nvSpPr>
          <p:cNvPr id="2055" name="Text Box 7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777883" y="4902398"/>
            <a:ext cx="239986" cy="1741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44">
                <a:solidFill>
                  <a:schemeClr val="tx1"/>
                </a:solidFill>
                <a:latin typeface="Helvetica Neue" charset="0"/>
                <a:sym typeface="Helvetica Neue" charset="0"/>
              </a:defRPr>
            </a:lvl1pPr>
          </a:lstStyle>
          <a:p>
            <a:fld id="{23DB8E47-0672-724F-98D1-8209180B182D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84368" y="4529364"/>
            <a:ext cx="675289" cy="51368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37">
          <a:solidFill>
            <a:srgbClr val="000000"/>
          </a:solidFill>
          <a:latin typeface="+mj-lt"/>
          <a:ea typeface="+mj-ea"/>
          <a:cs typeface="+mj-cs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37">
          <a:solidFill>
            <a:srgbClr val="000000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37">
          <a:solidFill>
            <a:srgbClr val="000000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37">
          <a:solidFill>
            <a:srgbClr val="000000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37">
          <a:solidFill>
            <a:srgbClr val="000000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5pPr>
      <a:lvl6pPr marL="241063" algn="l" rtl="0" fontAlgn="base">
        <a:spcBef>
          <a:spcPct val="0"/>
        </a:spcBef>
        <a:spcAft>
          <a:spcPct val="0"/>
        </a:spcAft>
        <a:defRPr sz="2637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6pPr>
      <a:lvl7pPr marL="482124" algn="l" rtl="0" fontAlgn="base">
        <a:spcBef>
          <a:spcPct val="0"/>
        </a:spcBef>
        <a:spcAft>
          <a:spcPct val="0"/>
        </a:spcAft>
        <a:defRPr sz="2637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7pPr>
      <a:lvl8pPr marL="723186" algn="l" rtl="0" fontAlgn="base">
        <a:spcBef>
          <a:spcPct val="0"/>
        </a:spcBef>
        <a:spcAft>
          <a:spcPct val="0"/>
        </a:spcAft>
        <a:defRPr sz="2637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8pPr>
      <a:lvl9pPr marL="964248" algn="l" rtl="0" fontAlgn="base">
        <a:spcBef>
          <a:spcPct val="0"/>
        </a:spcBef>
        <a:spcAft>
          <a:spcPct val="0"/>
        </a:spcAft>
        <a:defRPr sz="2637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9pPr>
    </p:titleStyle>
    <p:bodyStyle>
      <a:lvl1pPr marL="200885" indent="-200885" algn="l" rtl="0" eaLnBrk="0" fontAlgn="base" hangingPunct="0">
        <a:lnSpc>
          <a:spcPct val="120000"/>
        </a:lnSpc>
        <a:spcBef>
          <a:spcPts val="369"/>
        </a:spcBef>
        <a:spcAft>
          <a:spcPct val="0"/>
        </a:spcAft>
        <a:buClr>
          <a:srgbClr val="004D55"/>
        </a:buClr>
        <a:buSzPct val="69000"/>
        <a:buFont typeface="Helvetica Neue Light" charset="0"/>
        <a:buChar char="•"/>
        <a:defRPr sz="2215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1pPr>
      <a:lvl2pPr marL="408466" indent="-133923" algn="l" rtl="0" eaLnBrk="0" fontAlgn="base" hangingPunct="0">
        <a:lnSpc>
          <a:spcPct val="120000"/>
        </a:lnSpc>
        <a:spcBef>
          <a:spcPts val="369"/>
        </a:spcBef>
        <a:spcAft>
          <a:spcPct val="0"/>
        </a:spcAft>
        <a:buClr>
          <a:srgbClr val="004D55"/>
        </a:buClr>
        <a:buSzPct val="69000"/>
        <a:buFont typeface="Helvetica Neue Light" charset="0"/>
        <a:buChar char="–"/>
        <a:defRPr sz="1898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2pPr>
      <a:lvl3pPr marL="709793" indent="-133923" algn="l" rtl="0" eaLnBrk="0" fontAlgn="base" hangingPunct="0">
        <a:lnSpc>
          <a:spcPct val="120000"/>
        </a:lnSpc>
        <a:spcBef>
          <a:spcPts val="369"/>
        </a:spcBef>
        <a:spcAft>
          <a:spcPct val="0"/>
        </a:spcAft>
        <a:buClr>
          <a:srgbClr val="004D55"/>
        </a:buClr>
        <a:buSzPct val="69000"/>
        <a:buFont typeface="Helvetica Neue Light" charset="0"/>
        <a:buChar char="–"/>
        <a:defRPr sz="1898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3pPr>
      <a:lvl4pPr marL="1011121" indent="-133923" algn="l" rtl="0" eaLnBrk="0" fontAlgn="base" hangingPunct="0">
        <a:lnSpc>
          <a:spcPct val="120000"/>
        </a:lnSpc>
        <a:spcBef>
          <a:spcPts val="369"/>
        </a:spcBef>
        <a:spcAft>
          <a:spcPct val="0"/>
        </a:spcAft>
        <a:buClr>
          <a:srgbClr val="004D55"/>
        </a:buClr>
        <a:buSzPct val="69000"/>
        <a:buFont typeface="Helvetica Neue Light" charset="0"/>
        <a:buChar char="–"/>
        <a:defRPr sz="1898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4pPr>
      <a:lvl5pPr marL="1312449" indent="-133923" algn="l" rtl="0" eaLnBrk="0" fontAlgn="base" hangingPunct="0">
        <a:lnSpc>
          <a:spcPct val="120000"/>
        </a:lnSpc>
        <a:spcBef>
          <a:spcPts val="369"/>
        </a:spcBef>
        <a:spcAft>
          <a:spcPct val="0"/>
        </a:spcAft>
        <a:buClr>
          <a:srgbClr val="004D55"/>
        </a:buClr>
        <a:buSzPct val="69000"/>
        <a:buFont typeface="Helvetica Neue Light" charset="0"/>
        <a:buChar char="–"/>
        <a:defRPr sz="1898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5pPr>
      <a:lvl6pPr marL="1553511" indent="-133923" algn="l" rtl="0" fontAlgn="base">
        <a:lnSpc>
          <a:spcPct val="120000"/>
        </a:lnSpc>
        <a:spcBef>
          <a:spcPts val="369"/>
        </a:spcBef>
        <a:spcAft>
          <a:spcPct val="0"/>
        </a:spcAft>
        <a:buClr>
          <a:srgbClr val="004D55"/>
        </a:buClr>
        <a:buSzPct val="69000"/>
        <a:buFont typeface="Helvetica Neue Light" charset="0"/>
        <a:buChar char="–"/>
        <a:defRPr sz="1898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6pPr>
      <a:lvl7pPr marL="1794573" indent="-133923" algn="l" rtl="0" fontAlgn="base">
        <a:lnSpc>
          <a:spcPct val="120000"/>
        </a:lnSpc>
        <a:spcBef>
          <a:spcPts val="369"/>
        </a:spcBef>
        <a:spcAft>
          <a:spcPct val="0"/>
        </a:spcAft>
        <a:buClr>
          <a:srgbClr val="004D55"/>
        </a:buClr>
        <a:buSzPct val="69000"/>
        <a:buFont typeface="Helvetica Neue Light" charset="0"/>
        <a:buChar char="–"/>
        <a:defRPr sz="1898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7pPr>
      <a:lvl8pPr marL="2035635" indent="-133923" algn="l" rtl="0" fontAlgn="base">
        <a:lnSpc>
          <a:spcPct val="120000"/>
        </a:lnSpc>
        <a:spcBef>
          <a:spcPts val="369"/>
        </a:spcBef>
        <a:spcAft>
          <a:spcPct val="0"/>
        </a:spcAft>
        <a:buClr>
          <a:srgbClr val="004D55"/>
        </a:buClr>
        <a:buSzPct val="69000"/>
        <a:buFont typeface="Helvetica Neue Light" charset="0"/>
        <a:buChar char="–"/>
        <a:defRPr sz="1898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8pPr>
      <a:lvl9pPr marL="2276696" indent="-133923" algn="l" rtl="0" fontAlgn="base">
        <a:lnSpc>
          <a:spcPct val="120000"/>
        </a:lnSpc>
        <a:spcBef>
          <a:spcPts val="369"/>
        </a:spcBef>
        <a:spcAft>
          <a:spcPct val="0"/>
        </a:spcAft>
        <a:buClr>
          <a:srgbClr val="004D55"/>
        </a:buClr>
        <a:buSzPct val="69000"/>
        <a:buFont typeface="Helvetica Neue Light" charset="0"/>
        <a:buChar char="–"/>
        <a:defRPr sz="1898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9pPr>
    </p:bodyStyle>
    <p:otherStyle>
      <a:defPPr>
        <a:defRPr lang="en-US"/>
      </a:defPPr>
      <a:lvl1pPr marL="0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1pPr>
      <a:lvl2pPr marL="241063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2pPr>
      <a:lvl3pPr marL="482124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3pPr>
      <a:lvl4pPr marL="723186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4pPr>
      <a:lvl5pPr marL="964248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5pPr>
      <a:lvl6pPr marL="1205310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6pPr>
      <a:lvl7pPr marL="1446372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7pPr>
      <a:lvl8pPr marL="1687434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8pPr>
      <a:lvl9pPr marL="1928496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62" y="4902398"/>
            <a:ext cx="9144000" cy="241102"/>
          </a:xfrm>
          <a:prstGeom prst="rect">
            <a:avLst/>
          </a:prstGeom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0064" y="133945"/>
            <a:ext cx="8268891" cy="529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Helvetica Neue Light" charset="0"/>
              </a:rPr>
              <a:t>Click to edit Master title style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0064" y="850553"/>
            <a:ext cx="8268891" cy="3777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Helvetica Neue Light" charset="0"/>
              </a:rPr>
              <a:t>Second level</a:t>
            </a:r>
          </a:p>
          <a:p>
            <a:pPr lvl="2"/>
            <a:r>
              <a:rPr lang="en-US" altLang="en-US">
                <a:sym typeface="Helvetica Neue Light" charset="0"/>
              </a:rPr>
              <a:t>Third level</a:t>
            </a:r>
          </a:p>
          <a:p>
            <a:pPr lvl="3"/>
            <a:r>
              <a:rPr lang="en-US" altLang="en-US">
                <a:sym typeface="Helvetica Neue Light" charset="0"/>
              </a:rPr>
              <a:t>Fourth level</a:t>
            </a:r>
          </a:p>
          <a:p>
            <a:pPr lvl="4"/>
            <a:r>
              <a:rPr lang="en-US" altLang="en-US">
                <a:sym typeface="Helvetica Neue Light" charset="0"/>
              </a:rPr>
              <a:t>Fifth level</a:t>
            </a:r>
          </a:p>
        </p:txBody>
      </p:sp>
      <p:sp>
        <p:nvSpPr>
          <p:cNvPr id="3076" name="Rectangle 4"/>
          <p:cNvSpPr>
            <a:spLocks/>
          </p:cNvSpPr>
          <p:nvPr/>
        </p:nvSpPr>
        <p:spPr bwMode="auto">
          <a:xfrm>
            <a:off x="98227" y="4955976"/>
            <a:ext cx="6429375" cy="120551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37481" bIns="0"/>
          <a:lstStyle>
            <a:lvl1pPr marL="69850" eaLnBrk="0" hangingPunct="0"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1pPr>
            <a:lvl2pPr marL="37931725" indent="-37474525" eaLnBrk="0" hangingPunct="0"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2pPr>
            <a:lvl3pPr eaLnBrk="0" hangingPunct="0"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3pPr>
            <a:lvl4pPr eaLnBrk="0" hangingPunct="0"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4pPr>
            <a:lvl5pPr eaLnBrk="0" hangingPunct="0"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9pPr>
          </a:lstStyle>
          <a:p>
            <a:pPr algn="l" eaLnBrk="1" hangingPunct="1">
              <a:spcBef>
                <a:spcPts val="205"/>
              </a:spcBef>
            </a:pPr>
            <a:r>
              <a:rPr lang="en-US" altLang="en-US" sz="844">
                <a:solidFill>
                  <a:srgbClr val="FFFFFF"/>
                </a:solidFill>
                <a:latin typeface="Helvetica Neue" charset="0"/>
                <a:sym typeface="Helvetica Neue" charset="0"/>
              </a:rPr>
              <a:t>Presenter Name, Date</a:t>
            </a:r>
          </a:p>
        </p:txBody>
      </p:sp>
      <p:sp>
        <p:nvSpPr>
          <p:cNvPr id="3077" name="Line 5"/>
          <p:cNvSpPr>
            <a:spLocks noChangeShapeType="1"/>
          </p:cNvSpPr>
          <p:nvPr/>
        </p:nvSpPr>
        <p:spPr bwMode="auto">
          <a:xfrm>
            <a:off x="8733234" y="4587627"/>
            <a:ext cx="0" cy="442020"/>
          </a:xfrm>
          <a:prstGeom prst="line">
            <a:avLst/>
          </a:prstGeom>
          <a:noFill/>
          <a:ln w="12700" cap="flat">
            <a:solidFill>
              <a:srgbClr val="00589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defRPr/>
            </a:pPr>
            <a:endParaRPr lang="en-US" sz="1390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517922" y="656332"/>
            <a:ext cx="8626078" cy="0"/>
          </a:xfrm>
          <a:prstGeom prst="line">
            <a:avLst/>
          </a:prstGeom>
          <a:noFill/>
          <a:ln w="25400" cap="flat">
            <a:solidFill>
              <a:srgbClr val="00606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defRPr/>
            </a:pPr>
            <a:endParaRPr lang="en-US" sz="1390"/>
          </a:p>
        </p:txBody>
      </p:sp>
      <p:sp>
        <p:nvSpPr>
          <p:cNvPr id="3079" name="Text Box 7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777883" y="4902398"/>
            <a:ext cx="239986" cy="1741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44">
                <a:solidFill>
                  <a:schemeClr val="tx1"/>
                </a:solidFill>
                <a:latin typeface="Helvetica Neue" charset="0"/>
                <a:sym typeface="Helvetica Neue" charset="0"/>
              </a:defRPr>
            </a:lvl1pPr>
          </a:lstStyle>
          <a:p>
            <a:fld id="{10E4E9AC-A22E-6840-8CF4-9EECB15DEF2E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84368" y="4529364"/>
            <a:ext cx="675289" cy="51368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37">
          <a:solidFill>
            <a:srgbClr val="000000"/>
          </a:solidFill>
          <a:latin typeface="+mj-lt"/>
          <a:ea typeface="+mj-ea"/>
          <a:cs typeface="+mj-cs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37">
          <a:solidFill>
            <a:srgbClr val="000000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37">
          <a:solidFill>
            <a:srgbClr val="000000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37">
          <a:solidFill>
            <a:srgbClr val="000000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37">
          <a:solidFill>
            <a:srgbClr val="000000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5pPr>
      <a:lvl6pPr marL="241063" algn="l" rtl="0" fontAlgn="base">
        <a:spcBef>
          <a:spcPct val="0"/>
        </a:spcBef>
        <a:spcAft>
          <a:spcPct val="0"/>
        </a:spcAft>
        <a:defRPr sz="2637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6pPr>
      <a:lvl7pPr marL="482124" algn="l" rtl="0" fontAlgn="base">
        <a:spcBef>
          <a:spcPct val="0"/>
        </a:spcBef>
        <a:spcAft>
          <a:spcPct val="0"/>
        </a:spcAft>
        <a:defRPr sz="2637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7pPr>
      <a:lvl8pPr marL="723186" algn="l" rtl="0" fontAlgn="base">
        <a:spcBef>
          <a:spcPct val="0"/>
        </a:spcBef>
        <a:spcAft>
          <a:spcPct val="0"/>
        </a:spcAft>
        <a:defRPr sz="2637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8pPr>
      <a:lvl9pPr marL="964248" algn="l" rtl="0" fontAlgn="base">
        <a:spcBef>
          <a:spcPct val="0"/>
        </a:spcBef>
        <a:spcAft>
          <a:spcPct val="0"/>
        </a:spcAft>
        <a:defRPr sz="2637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9pPr>
    </p:titleStyle>
    <p:bodyStyle>
      <a:lvl1pPr marL="200885" indent="-200885" algn="l" rtl="0" eaLnBrk="0" fontAlgn="base" hangingPunct="0">
        <a:lnSpc>
          <a:spcPct val="120000"/>
        </a:lnSpc>
        <a:spcBef>
          <a:spcPts val="369"/>
        </a:spcBef>
        <a:spcAft>
          <a:spcPct val="0"/>
        </a:spcAft>
        <a:buClr>
          <a:srgbClr val="004D55"/>
        </a:buClr>
        <a:buSzPct val="69000"/>
        <a:buFont typeface="Helvetica Neue Light" charset="0"/>
        <a:buChar char="•"/>
        <a:defRPr sz="2215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1pPr>
      <a:lvl2pPr marL="408466" indent="-133923" algn="l" rtl="0" eaLnBrk="0" fontAlgn="base" hangingPunct="0">
        <a:lnSpc>
          <a:spcPct val="120000"/>
        </a:lnSpc>
        <a:spcBef>
          <a:spcPts val="369"/>
        </a:spcBef>
        <a:spcAft>
          <a:spcPct val="0"/>
        </a:spcAft>
        <a:buClr>
          <a:srgbClr val="004D55"/>
        </a:buClr>
        <a:buSzPct val="69000"/>
        <a:buFont typeface="Helvetica Neue Light" charset="0"/>
        <a:buChar char="–"/>
        <a:defRPr sz="1898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2pPr>
      <a:lvl3pPr marL="709793" indent="-133923" algn="l" rtl="0" eaLnBrk="0" fontAlgn="base" hangingPunct="0">
        <a:lnSpc>
          <a:spcPct val="120000"/>
        </a:lnSpc>
        <a:spcBef>
          <a:spcPts val="369"/>
        </a:spcBef>
        <a:spcAft>
          <a:spcPct val="0"/>
        </a:spcAft>
        <a:buClr>
          <a:srgbClr val="004D55"/>
        </a:buClr>
        <a:buSzPct val="69000"/>
        <a:buFont typeface="Helvetica Neue Light" charset="0"/>
        <a:buChar char="–"/>
        <a:defRPr sz="1898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3pPr>
      <a:lvl4pPr marL="1011121" indent="-133923" algn="l" rtl="0" eaLnBrk="0" fontAlgn="base" hangingPunct="0">
        <a:lnSpc>
          <a:spcPct val="120000"/>
        </a:lnSpc>
        <a:spcBef>
          <a:spcPts val="369"/>
        </a:spcBef>
        <a:spcAft>
          <a:spcPct val="0"/>
        </a:spcAft>
        <a:buClr>
          <a:srgbClr val="004D55"/>
        </a:buClr>
        <a:buSzPct val="69000"/>
        <a:buFont typeface="Helvetica Neue Light" charset="0"/>
        <a:buChar char="–"/>
        <a:defRPr sz="1898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4pPr>
      <a:lvl5pPr marL="1312449" indent="-133923" algn="l" rtl="0" eaLnBrk="0" fontAlgn="base" hangingPunct="0">
        <a:lnSpc>
          <a:spcPct val="120000"/>
        </a:lnSpc>
        <a:spcBef>
          <a:spcPts val="369"/>
        </a:spcBef>
        <a:spcAft>
          <a:spcPct val="0"/>
        </a:spcAft>
        <a:buClr>
          <a:srgbClr val="004D55"/>
        </a:buClr>
        <a:buSzPct val="69000"/>
        <a:buFont typeface="Helvetica Neue Light" charset="0"/>
        <a:buChar char="–"/>
        <a:defRPr sz="1898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5pPr>
      <a:lvl6pPr marL="1553511" indent="-133923" algn="l" rtl="0" fontAlgn="base">
        <a:lnSpc>
          <a:spcPct val="120000"/>
        </a:lnSpc>
        <a:spcBef>
          <a:spcPts val="369"/>
        </a:spcBef>
        <a:spcAft>
          <a:spcPct val="0"/>
        </a:spcAft>
        <a:buClr>
          <a:srgbClr val="004D55"/>
        </a:buClr>
        <a:buSzPct val="69000"/>
        <a:buFont typeface="Helvetica Neue Light" charset="0"/>
        <a:buChar char="–"/>
        <a:defRPr sz="1898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6pPr>
      <a:lvl7pPr marL="1794573" indent="-133923" algn="l" rtl="0" fontAlgn="base">
        <a:lnSpc>
          <a:spcPct val="120000"/>
        </a:lnSpc>
        <a:spcBef>
          <a:spcPts val="369"/>
        </a:spcBef>
        <a:spcAft>
          <a:spcPct val="0"/>
        </a:spcAft>
        <a:buClr>
          <a:srgbClr val="004D55"/>
        </a:buClr>
        <a:buSzPct val="69000"/>
        <a:buFont typeface="Helvetica Neue Light" charset="0"/>
        <a:buChar char="–"/>
        <a:defRPr sz="1898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7pPr>
      <a:lvl8pPr marL="2035635" indent="-133923" algn="l" rtl="0" fontAlgn="base">
        <a:lnSpc>
          <a:spcPct val="120000"/>
        </a:lnSpc>
        <a:spcBef>
          <a:spcPts val="369"/>
        </a:spcBef>
        <a:spcAft>
          <a:spcPct val="0"/>
        </a:spcAft>
        <a:buClr>
          <a:srgbClr val="004D55"/>
        </a:buClr>
        <a:buSzPct val="69000"/>
        <a:buFont typeface="Helvetica Neue Light" charset="0"/>
        <a:buChar char="–"/>
        <a:defRPr sz="1898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8pPr>
      <a:lvl9pPr marL="2276696" indent="-133923" algn="l" rtl="0" fontAlgn="base">
        <a:lnSpc>
          <a:spcPct val="120000"/>
        </a:lnSpc>
        <a:spcBef>
          <a:spcPts val="369"/>
        </a:spcBef>
        <a:spcAft>
          <a:spcPct val="0"/>
        </a:spcAft>
        <a:buClr>
          <a:srgbClr val="004D55"/>
        </a:buClr>
        <a:buSzPct val="69000"/>
        <a:buFont typeface="Helvetica Neue Light" charset="0"/>
        <a:buChar char="–"/>
        <a:defRPr sz="1898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9pPr>
    </p:bodyStyle>
    <p:otherStyle>
      <a:defPPr>
        <a:defRPr lang="en-US"/>
      </a:defPPr>
      <a:lvl1pPr marL="0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1pPr>
      <a:lvl2pPr marL="241063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2pPr>
      <a:lvl3pPr marL="482124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3pPr>
      <a:lvl4pPr marL="723186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4pPr>
      <a:lvl5pPr marL="964248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5pPr>
      <a:lvl6pPr marL="1205310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6pPr>
      <a:lvl7pPr marL="1446372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7pPr>
      <a:lvl8pPr marL="1687434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8pPr>
      <a:lvl9pPr marL="1928496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169" y="595222"/>
            <a:ext cx="3741539" cy="3944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 userDrawn="1"/>
        </p:nvSpPr>
        <p:spPr>
          <a:xfrm>
            <a:off x="685354" y="2129730"/>
            <a:ext cx="7773293" cy="1102538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Gill Sans (Headings)"/>
                <a:cs typeface="Gill Sans (Headings)"/>
              </a:defRPr>
            </a:lvl1pPr>
          </a:lstStyle>
          <a:p>
            <a:pPr>
              <a:defRPr/>
            </a:pPr>
            <a:r>
              <a:rPr lang="en-US" sz="4429" kern="0">
                <a:solidFill>
                  <a:srgbClr val="000000"/>
                </a:solidFill>
                <a:ea typeface="+mj-ea"/>
                <a:sym typeface="Gill Sans" charset="0"/>
              </a:rPr>
              <a:t>Questions?</a:t>
            </a:r>
            <a:endParaRPr lang="en-US" sz="4429" kern="0" dirty="0">
              <a:solidFill>
                <a:srgbClr val="000000"/>
              </a:solidFill>
              <a:ea typeface="+mj-ea"/>
              <a:sym typeface="Gill Sans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740352" y="4082396"/>
            <a:ext cx="1055939" cy="80323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29">
          <a:solidFill>
            <a:srgbClr val="000000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29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29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29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29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5pPr>
      <a:lvl6pPr marL="241063" algn="ctr" rtl="0" fontAlgn="base">
        <a:spcBef>
          <a:spcPct val="0"/>
        </a:spcBef>
        <a:spcAft>
          <a:spcPct val="0"/>
        </a:spcAft>
        <a:defRPr sz="4429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482124" algn="ctr" rtl="0" fontAlgn="base">
        <a:spcBef>
          <a:spcPct val="0"/>
        </a:spcBef>
        <a:spcAft>
          <a:spcPct val="0"/>
        </a:spcAft>
        <a:defRPr sz="4429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723186" algn="ctr" rtl="0" fontAlgn="base">
        <a:spcBef>
          <a:spcPct val="0"/>
        </a:spcBef>
        <a:spcAft>
          <a:spcPct val="0"/>
        </a:spcAft>
        <a:defRPr sz="4429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964248" algn="ctr" rtl="0" fontAlgn="base">
        <a:spcBef>
          <a:spcPct val="0"/>
        </a:spcBef>
        <a:spcAft>
          <a:spcPct val="0"/>
        </a:spcAft>
        <a:defRPr sz="4429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468732" indent="-301328" algn="l" rtl="0" eaLnBrk="0" fontAlgn="base" hangingPunct="0">
        <a:spcBef>
          <a:spcPts val="1266"/>
        </a:spcBef>
        <a:spcAft>
          <a:spcPct val="0"/>
        </a:spcAft>
        <a:buSzPct val="171000"/>
        <a:buFont typeface="Gill Sans" charset="0"/>
        <a:buChar char="•"/>
        <a:defRPr sz="2215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1pPr>
      <a:lvl2pPr marL="703098" indent="-301328" algn="l" rtl="0" eaLnBrk="0" fontAlgn="base" hangingPunct="0">
        <a:spcBef>
          <a:spcPts val="1266"/>
        </a:spcBef>
        <a:spcAft>
          <a:spcPct val="0"/>
        </a:spcAft>
        <a:buSzPct val="171000"/>
        <a:buFont typeface="Gill Sans" charset="0"/>
        <a:buChar char="•"/>
        <a:defRPr sz="2215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2pPr>
      <a:lvl3pPr marL="937463" indent="-301328" algn="l" rtl="0" eaLnBrk="0" fontAlgn="base" hangingPunct="0">
        <a:spcBef>
          <a:spcPts val="1266"/>
        </a:spcBef>
        <a:spcAft>
          <a:spcPct val="0"/>
        </a:spcAft>
        <a:buSzPct val="171000"/>
        <a:buFont typeface="Gill Sans" charset="0"/>
        <a:buChar char="•"/>
        <a:defRPr sz="2215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3pPr>
      <a:lvl4pPr marL="1171829" indent="-301328" algn="l" rtl="0" eaLnBrk="0" fontAlgn="base" hangingPunct="0">
        <a:spcBef>
          <a:spcPts val="1266"/>
        </a:spcBef>
        <a:spcAft>
          <a:spcPct val="0"/>
        </a:spcAft>
        <a:buSzPct val="171000"/>
        <a:buFont typeface="Gill Sans" charset="0"/>
        <a:buChar char="•"/>
        <a:defRPr sz="2215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4pPr>
      <a:lvl5pPr marL="1406195" indent="-301328" algn="l" rtl="0" eaLnBrk="0" fontAlgn="base" hangingPunct="0">
        <a:spcBef>
          <a:spcPts val="1266"/>
        </a:spcBef>
        <a:spcAft>
          <a:spcPct val="0"/>
        </a:spcAft>
        <a:buSzPct val="171000"/>
        <a:buFont typeface="Gill Sans" charset="0"/>
        <a:buChar char="•"/>
        <a:defRPr sz="2215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5pPr>
      <a:lvl6pPr marL="1647258" indent="-301328" algn="l" rtl="0" fontAlgn="base">
        <a:spcBef>
          <a:spcPts val="1266"/>
        </a:spcBef>
        <a:spcAft>
          <a:spcPct val="0"/>
        </a:spcAft>
        <a:buSzPct val="171000"/>
        <a:buFont typeface="Gill Sans" charset="0"/>
        <a:buChar char="•"/>
        <a:defRPr sz="2215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6pPr>
      <a:lvl7pPr marL="1888319" indent="-301328" algn="l" rtl="0" fontAlgn="base">
        <a:spcBef>
          <a:spcPts val="1266"/>
        </a:spcBef>
        <a:spcAft>
          <a:spcPct val="0"/>
        </a:spcAft>
        <a:buSzPct val="171000"/>
        <a:buFont typeface="Gill Sans" charset="0"/>
        <a:buChar char="•"/>
        <a:defRPr sz="2215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7pPr>
      <a:lvl8pPr marL="2129381" indent="-301328" algn="l" rtl="0" fontAlgn="base">
        <a:spcBef>
          <a:spcPts val="1266"/>
        </a:spcBef>
        <a:spcAft>
          <a:spcPct val="0"/>
        </a:spcAft>
        <a:buSzPct val="171000"/>
        <a:buFont typeface="Gill Sans" charset="0"/>
        <a:buChar char="•"/>
        <a:defRPr sz="2215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8pPr>
      <a:lvl9pPr marL="2370443" indent="-301328" algn="l" rtl="0" fontAlgn="base">
        <a:spcBef>
          <a:spcPts val="1266"/>
        </a:spcBef>
        <a:spcAft>
          <a:spcPct val="0"/>
        </a:spcAft>
        <a:buSzPct val="171000"/>
        <a:buFont typeface="Gill Sans" charset="0"/>
        <a:buChar char="•"/>
        <a:defRPr sz="2215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1pPr>
      <a:lvl2pPr marL="241063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2pPr>
      <a:lvl3pPr marL="482124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3pPr>
      <a:lvl4pPr marL="723186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4pPr>
      <a:lvl5pPr marL="964248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5pPr>
      <a:lvl6pPr marL="1205310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6pPr>
      <a:lvl7pPr marL="1446372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7pPr>
      <a:lvl8pPr marL="1687434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8pPr>
      <a:lvl9pPr marL="1928496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r>
              <a:rPr lang="fi-FI" altLang="en-US" dirty="0"/>
              <a:t>RIPE77  18 October 2018  Amsterdam</a:t>
            </a:r>
            <a:endParaRPr lang="en-US" altLang="en-US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14341AF7-B2D8-8848-94F0-DADFE9541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IPv6 </a:t>
            </a:r>
            <a:r>
              <a:rPr lang="fi-FI" dirty="0" err="1"/>
              <a:t>Working</a:t>
            </a:r>
            <a:r>
              <a:rPr lang="fi-FI" dirty="0"/>
              <a:t> Group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989C8-3100-40AC-B7A4-EDC16FF8B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en-US" dirty="0">
                <a:solidFill>
                  <a:schemeClr val="tx2"/>
                </a:solidFill>
              </a:rPr>
              <a:t>Agenda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F5AB15-F871-47DE-A4B2-34CFEBE416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3200" dirty="0" err="1">
                <a:solidFill>
                  <a:srgbClr val="21212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Welcome</a:t>
            </a:r>
            <a:r>
              <a:rPr lang="fi-FI" sz="3200" dirty="0">
                <a:solidFill>
                  <a:srgbClr val="21212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, </a:t>
            </a:r>
          </a:p>
          <a:p>
            <a:r>
              <a:rPr lang="fi-FI" sz="3200" dirty="0" err="1">
                <a:solidFill>
                  <a:srgbClr val="21212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Microphone</a:t>
            </a:r>
            <a:r>
              <a:rPr lang="fi-FI" sz="3200" dirty="0">
                <a:solidFill>
                  <a:srgbClr val="21212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fi-FI" sz="3200" dirty="0" err="1">
                <a:solidFill>
                  <a:srgbClr val="21212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etiquette</a:t>
            </a:r>
            <a:r>
              <a:rPr lang="fi-FI" sz="3200" dirty="0">
                <a:solidFill>
                  <a:srgbClr val="21212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,  </a:t>
            </a:r>
          </a:p>
          <a:p>
            <a:r>
              <a:rPr lang="fi-FI" sz="3200" dirty="0" err="1">
                <a:solidFill>
                  <a:srgbClr val="21212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Last</a:t>
            </a:r>
            <a:r>
              <a:rPr lang="fi-FI" sz="3200" dirty="0">
                <a:solidFill>
                  <a:srgbClr val="21212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fi-FI" sz="3200" dirty="0" err="1">
                <a:solidFill>
                  <a:srgbClr val="21212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meetings</a:t>
            </a:r>
            <a:r>
              <a:rPr lang="fi-FI" sz="3200" dirty="0">
                <a:solidFill>
                  <a:srgbClr val="21212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fi-FI" sz="3200" dirty="0" err="1">
                <a:solidFill>
                  <a:srgbClr val="21212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minutes</a:t>
            </a:r>
            <a:r>
              <a:rPr lang="fi-FI" sz="3200" dirty="0">
                <a:solidFill>
                  <a:srgbClr val="21212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,</a:t>
            </a:r>
          </a:p>
          <a:p>
            <a:r>
              <a:rPr lang="fi-FI" sz="3200" dirty="0">
                <a:solidFill>
                  <a:srgbClr val="21212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Agenda </a:t>
            </a:r>
            <a:r>
              <a:rPr lang="fi-FI" sz="3200" dirty="0" err="1">
                <a:solidFill>
                  <a:srgbClr val="21212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bashing</a:t>
            </a:r>
            <a:r>
              <a:rPr lang="fi-FI" sz="3200" dirty="0">
                <a:solidFill>
                  <a:srgbClr val="21212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,</a:t>
            </a:r>
          </a:p>
          <a:p>
            <a:r>
              <a:rPr lang="fi-FI" sz="3200" dirty="0" err="1">
                <a:solidFill>
                  <a:srgbClr val="21212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Please</a:t>
            </a:r>
            <a:r>
              <a:rPr lang="fi-FI" sz="3200" dirty="0">
                <a:solidFill>
                  <a:srgbClr val="21212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fi-FI" sz="3200" dirty="0" err="1">
                <a:solidFill>
                  <a:srgbClr val="21212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remember</a:t>
            </a:r>
            <a:r>
              <a:rPr lang="fi-FI" sz="3200" dirty="0">
                <a:solidFill>
                  <a:srgbClr val="21212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to </a:t>
            </a:r>
            <a:r>
              <a:rPr lang="fi-FI" sz="3200" dirty="0" err="1">
                <a:solidFill>
                  <a:srgbClr val="21212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rate</a:t>
            </a:r>
            <a:r>
              <a:rPr lang="fi-FI" sz="3200" dirty="0">
                <a:solidFill>
                  <a:srgbClr val="21212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fi-FI" sz="3200" dirty="0" err="1">
                <a:solidFill>
                  <a:srgbClr val="21212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all</a:t>
            </a:r>
            <a:r>
              <a:rPr lang="fi-FI" sz="3200" dirty="0">
                <a:solidFill>
                  <a:srgbClr val="21212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fi-FI" sz="3200" dirty="0" err="1">
                <a:solidFill>
                  <a:srgbClr val="21212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the</a:t>
            </a:r>
            <a:r>
              <a:rPr lang="fi-FI" sz="3200" dirty="0">
                <a:solidFill>
                  <a:srgbClr val="21212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fi-FI" sz="3200" dirty="0" err="1">
                <a:solidFill>
                  <a:srgbClr val="21212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presentations</a:t>
            </a:r>
            <a:r>
              <a:rPr lang="fi-FI" sz="3200" dirty="0">
                <a:solidFill>
                  <a:srgbClr val="21212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!</a:t>
            </a:r>
            <a:endParaRPr lang="fi-FI" sz="3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endParaRPr lang="fi-F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C1EC96-C36E-4E3F-8161-5B0030BA18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94237-D3CC-4A43-B203-3EC6E60E72CB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652990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1pPr>
            <a:lvl2pPr marL="19999779" indent="-19758716" eaLnBrk="0" hangingPunct="0"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2pPr>
            <a:lvl3pPr eaLnBrk="0" hangingPunct="0"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3pPr>
            <a:lvl4pPr eaLnBrk="0" hangingPunct="0"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4pPr>
            <a:lvl5pPr eaLnBrk="0" hangingPunct="0"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5pPr>
            <a:lvl6pPr marL="241063" eaLnBrk="0" fontAlgn="base" hangingPunct="0">
              <a:spcBef>
                <a:spcPct val="0"/>
              </a:spcBef>
              <a:spcAft>
                <a:spcPct val="0"/>
              </a:spcAft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6pPr>
            <a:lvl7pPr marL="482124" eaLnBrk="0" fontAlgn="base" hangingPunct="0">
              <a:spcBef>
                <a:spcPct val="0"/>
              </a:spcBef>
              <a:spcAft>
                <a:spcPct val="0"/>
              </a:spcAft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7pPr>
            <a:lvl8pPr marL="723186" eaLnBrk="0" fontAlgn="base" hangingPunct="0">
              <a:spcBef>
                <a:spcPct val="0"/>
              </a:spcBef>
              <a:spcAft>
                <a:spcPct val="0"/>
              </a:spcAft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8pPr>
            <a:lvl9pPr marL="964248" eaLnBrk="0" fontAlgn="base" hangingPunct="0">
              <a:spcBef>
                <a:spcPct val="0"/>
              </a:spcBef>
              <a:spcAft>
                <a:spcPct val="0"/>
              </a:spcAft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9pPr>
          </a:lstStyle>
          <a:p>
            <a:pPr eaLnBrk="1" hangingPunct="1"/>
            <a:fld id="{884851AD-907F-2741-A61B-C56BCDF8DC5A}" type="slidenum">
              <a:rPr lang="en-US" altLang="en-US" sz="844">
                <a:solidFill>
                  <a:schemeClr val="tx1"/>
                </a:solidFill>
                <a:latin typeface="Helvetica Neue" charset="0"/>
                <a:sym typeface="Helvetica Neue" charset="0"/>
              </a:rPr>
              <a:pPr eaLnBrk="1" hangingPunct="1"/>
              <a:t>3</a:t>
            </a:fld>
            <a:endParaRPr lang="en-US" altLang="en-US" sz="844">
              <a:solidFill>
                <a:schemeClr val="tx1"/>
              </a:solidFill>
              <a:latin typeface="Helvetica Neue" charset="0"/>
              <a:sym typeface="Helvetica Neue" charset="0"/>
            </a:endParaRPr>
          </a:p>
        </p:txBody>
      </p:sp>
      <p:sp>
        <p:nvSpPr>
          <p:cNvPr id="1024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en-US" dirty="0">
                <a:solidFill>
                  <a:schemeClr val="tx2"/>
                </a:solidFill>
              </a:rPr>
              <a:t>Agenda</a:t>
            </a:r>
            <a:endParaRPr lang="en-US" altLang="en-US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70448" y="4757980"/>
            <a:ext cx="184731" cy="4979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DD676C35-1554-7E4A-B9A0-EDAF9A4A9F4A}"/>
              </a:ext>
            </a:extLst>
          </p:cNvPr>
          <p:cNvSpPr txBox="1"/>
          <p:nvPr/>
        </p:nvSpPr>
        <p:spPr>
          <a:xfrm>
            <a:off x="644071" y="1170213"/>
            <a:ext cx="8011108" cy="3220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fi-FI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04EE2283-6EBA-1342-87C2-5CC98DC1C216}"/>
              </a:ext>
            </a:extLst>
          </p:cNvPr>
          <p:cNvSpPr txBox="1"/>
          <p:nvPr/>
        </p:nvSpPr>
        <p:spPr>
          <a:xfrm>
            <a:off x="550398" y="993636"/>
            <a:ext cx="779734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i-FI" sz="3200" b="0" i="0" dirty="0">
                <a:solidFill>
                  <a:srgbClr val="212121"/>
                </a:solidFill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IPv6 </a:t>
            </a:r>
            <a:r>
              <a:rPr lang="fi-FI" sz="3200" b="0" i="0" dirty="0" err="1">
                <a:solidFill>
                  <a:srgbClr val="212121"/>
                </a:solidFill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Work</a:t>
            </a:r>
            <a:r>
              <a:rPr lang="fi-FI" sz="3200" b="0" i="0" dirty="0">
                <a:solidFill>
                  <a:srgbClr val="212121"/>
                </a:solidFill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 at IETF (v6ops/6man </a:t>
            </a:r>
            <a:r>
              <a:rPr lang="fi-FI" sz="3200" b="0" i="0" dirty="0" err="1">
                <a:solidFill>
                  <a:srgbClr val="212121"/>
                </a:solidFill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WGs</a:t>
            </a:r>
            <a:r>
              <a:rPr lang="fi-FI" sz="3200" b="0" i="0" dirty="0">
                <a:solidFill>
                  <a:srgbClr val="212121"/>
                </a:solidFill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fi-FI" sz="3200" b="0" i="0" dirty="0" err="1">
                <a:solidFill>
                  <a:srgbClr val="212121"/>
                </a:solidFill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updated</a:t>
            </a:r>
            <a:r>
              <a:rPr lang="fi-FI" sz="3200" b="0" i="0" dirty="0">
                <a:solidFill>
                  <a:srgbClr val="212121"/>
                </a:solidFill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) - 30 min 	(</a:t>
            </a:r>
            <a:r>
              <a:rPr lang="fi-FI" sz="3200" b="0" i="0" dirty="0" err="1">
                <a:solidFill>
                  <a:srgbClr val="212121"/>
                </a:solidFill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presented</a:t>
            </a:r>
            <a:r>
              <a:rPr lang="fi-FI" sz="3200" b="0" i="0" dirty="0">
                <a:solidFill>
                  <a:srgbClr val="212121"/>
                </a:solidFill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fi-FI" sz="3200" b="0" i="0" dirty="0" err="1">
                <a:solidFill>
                  <a:srgbClr val="212121"/>
                </a:solidFill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by</a:t>
            </a:r>
            <a:r>
              <a:rPr lang="fi-FI" sz="3200" b="0" i="0" dirty="0">
                <a:solidFill>
                  <a:srgbClr val="212121"/>
                </a:solidFill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fi-FI" sz="3200" b="0" i="0" dirty="0" err="1">
                <a:solidFill>
                  <a:srgbClr val="212121"/>
                </a:solidFill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Jen</a:t>
            </a:r>
            <a:r>
              <a:rPr lang="fi-FI" sz="3200" b="0" i="0" dirty="0">
                <a:solidFill>
                  <a:srgbClr val="212121"/>
                </a:solidFill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 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i-FI" sz="3200" b="0" i="0" dirty="0">
                <a:solidFill>
                  <a:srgbClr val="212121"/>
                </a:solidFill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Oliver Gasser: </a:t>
            </a:r>
            <a:r>
              <a:rPr lang="fi-FI" sz="3200" b="0" i="0" dirty="0" err="1">
                <a:solidFill>
                  <a:srgbClr val="212121"/>
                </a:solidFill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Clusters</a:t>
            </a:r>
            <a:r>
              <a:rPr lang="fi-FI" sz="3200" b="0" i="0" dirty="0">
                <a:solidFill>
                  <a:srgbClr val="212121"/>
                </a:solidFill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 in </a:t>
            </a:r>
            <a:r>
              <a:rPr lang="fi-FI" sz="3200" b="0" i="0" dirty="0" err="1">
                <a:solidFill>
                  <a:srgbClr val="212121"/>
                </a:solidFill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the</a:t>
            </a:r>
            <a:r>
              <a:rPr lang="fi-FI" sz="3200" b="0" i="0" dirty="0">
                <a:solidFill>
                  <a:srgbClr val="212121"/>
                </a:solidFill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fi-FI" sz="3200" b="0" i="0" dirty="0" err="1">
                <a:solidFill>
                  <a:srgbClr val="212121"/>
                </a:solidFill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Expanse</a:t>
            </a:r>
            <a:r>
              <a:rPr lang="fi-FI" sz="3200" b="0" i="0" dirty="0">
                <a:solidFill>
                  <a:srgbClr val="212121"/>
                </a:solidFill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: </a:t>
            </a:r>
            <a:r>
              <a:rPr lang="fi-FI" sz="3200" b="0" i="0" dirty="0" err="1">
                <a:solidFill>
                  <a:srgbClr val="212121"/>
                </a:solidFill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Understanding</a:t>
            </a:r>
            <a:r>
              <a:rPr lang="fi-FI" sz="3200" b="0" i="0" dirty="0">
                <a:solidFill>
                  <a:srgbClr val="212121"/>
                </a:solidFill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 and     	</a:t>
            </a:r>
            <a:r>
              <a:rPr lang="fi-FI" sz="3200" b="0" i="0" dirty="0" err="1">
                <a:solidFill>
                  <a:srgbClr val="212121"/>
                </a:solidFill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Unbiasing</a:t>
            </a:r>
            <a:r>
              <a:rPr lang="fi-FI" sz="3200" b="0" i="0" dirty="0">
                <a:solidFill>
                  <a:srgbClr val="212121"/>
                </a:solidFill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 IPv6 </a:t>
            </a:r>
            <a:r>
              <a:rPr lang="fi-FI" sz="3200" b="0" i="0" dirty="0" err="1">
                <a:solidFill>
                  <a:srgbClr val="212121"/>
                </a:solidFill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Hitlists</a:t>
            </a:r>
            <a:r>
              <a:rPr lang="fi-FI" sz="3200" b="0" i="0" dirty="0">
                <a:solidFill>
                  <a:srgbClr val="212121"/>
                </a:solidFill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 (RACI) 25 min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i-FI" sz="3200" b="0" i="0" dirty="0">
                <a:solidFill>
                  <a:srgbClr val="212121"/>
                </a:solidFill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Lightning </a:t>
            </a:r>
            <a:r>
              <a:rPr lang="fi-FI" sz="3200" b="0" i="0" dirty="0" err="1">
                <a:solidFill>
                  <a:srgbClr val="212121"/>
                </a:solidFill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talk</a:t>
            </a:r>
            <a:r>
              <a:rPr lang="fi-FI" sz="3200" b="0" i="0" dirty="0">
                <a:solidFill>
                  <a:srgbClr val="212121"/>
                </a:solidFill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: Jens Link: </a:t>
            </a:r>
            <a:r>
              <a:rPr lang="fi-FI" sz="3200" b="0" i="0" dirty="0" err="1">
                <a:solidFill>
                  <a:srgbClr val="212121"/>
                </a:solidFill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We</a:t>
            </a:r>
            <a:r>
              <a:rPr lang="fi-FI" sz="3200" b="0" i="0" dirty="0">
                <a:solidFill>
                  <a:srgbClr val="212121"/>
                </a:solidFill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fi-FI" sz="3200" b="0" i="0" dirty="0" err="1">
                <a:solidFill>
                  <a:srgbClr val="212121"/>
                </a:solidFill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don’t</a:t>
            </a:r>
            <a:r>
              <a:rPr lang="fi-FI" sz="3200" b="0" i="0" dirty="0">
                <a:solidFill>
                  <a:srgbClr val="212121"/>
                </a:solidFill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fi-FI" sz="3200" b="0" i="0" dirty="0" err="1">
                <a:solidFill>
                  <a:srgbClr val="212121"/>
                </a:solidFill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need</a:t>
            </a:r>
            <a:r>
              <a:rPr lang="fi-FI" sz="3200" b="0" i="0" dirty="0">
                <a:solidFill>
                  <a:srgbClr val="212121"/>
                </a:solidFill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 IPv6, </a:t>
            </a:r>
            <a:r>
              <a:rPr lang="fi-FI" sz="3200" b="0" i="0" dirty="0" err="1">
                <a:solidFill>
                  <a:srgbClr val="212121"/>
                </a:solidFill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update</a:t>
            </a:r>
            <a:r>
              <a:rPr lang="fi-FI" sz="3200" b="0" i="0" dirty="0">
                <a:solidFill>
                  <a:srgbClr val="212121"/>
                </a:solidFill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 5 min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i-FI" sz="3200" b="0" i="0" dirty="0" err="1">
                <a:solidFill>
                  <a:srgbClr val="212121"/>
                </a:solidFill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Benedikt</a:t>
            </a:r>
            <a:r>
              <a:rPr lang="fi-FI" sz="3200" b="0" i="0" dirty="0">
                <a:solidFill>
                  <a:srgbClr val="212121"/>
                </a:solidFill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fi-FI" sz="3200" b="0" i="0" dirty="0" err="1">
                <a:solidFill>
                  <a:srgbClr val="212121"/>
                </a:solidFill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Stockebrand</a:t>
            </a:r>
            <a:r>
              <a:rPr lang="fi-FI" sz="3200" b="0" i="0" dirty="0">
                <a:solidFill>
                  <a:srgbClr val="212121"/>
                </a:solidFill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 "</a:t>
            </a:r>
            <a:r>
              <a:rPr lang="fi-FI" sz="3200" b="0" i="0" dirty="0" err="1">
                <a:solidFill>
                  <a:srgbClr val="212121"/>
                </a:solidFill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The</a:t>
            </a:r>
            <a:r>
              <a:rPr lang="fi-FI" sz="3200" b="0" i="0" dirty="0">
                <a:solidFill>
                  <a:srgbClr val="212121"/>
                </a:solidFill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fi-FI" sz="3200" b="0" i="0" dirty="0" err="1">
                <a:solidFill>
                  <a:srgbClr val="212121"/>
                </a:solidFill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art</a:t>
            </a:r>
            <a:r>
              <a:rPr lang="fi-FI" sz="3200" b="0" i="0" dirty="0">
                <a:solidFill>
                  <a:srgbClr val="212121"/>
                </a:solidFill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 of </a:t>
            </a:r>
            <a:r>
              <a:rPr lang="fi-FI" sz="3200" b="0" i="0" dirty="0" err="1">
                <a:solidFill>
                  <a:srgbClr val="212121"/>
                </a:solidFill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running</a:t>
            </a:r>
            <a:r>
              <a:rPr lang="fi-FI" sz="3200" b="0" i="0" dirty="0">
                <a:solidFill>
                  <a:srgbClr val="212121"/>
                </a:solidFill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 out of IPv6 </a:t>
            </a:r>
            <a:r>
              <a:rPr lang="fi-FI" sz="3200" b="0" i="0" dirty="0" err="1">
                <a:solidFill>
                  <a:srgbClr val="212121"/>
                </a:solidFill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addresses</a:t>
            </a:r>
            <a:r>
              <a:rPr lang="fi-FI" sz="3200" b="0" i="0" dirty="0">
                <a:solidFill>
                  <a:srgbClr val="212121"/>
                </a:solidFill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" 25 min</a:t>
            </a:r>
            <a:endParaRPr lang="fi-FI" sz="2400" dirty="0">
              <a:solidFill>
                <a:srgbClr val="21212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Title &amp; Subtitle">
  <a:themeElements>
    <a:clrScheme name="">
      <a:dk1>
        <a:srgbClr val="004D55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4047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626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4D55"/>
            </a:solidFill>
            <a:effectLst/>
            <a:latin typeface="Helvetica Neue Light" charset="0"/>
            <a:ea typeface="ヒラギノ角ゴ ProN W3" charset="-128"/>
            <a:cs typeface="ヒラギノ角ゴ ProN W3" charset="-128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626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4D55"/>
            </a:solidFill>
            <a:effectLst/>
            <a:latin typeface="Helvetica Neue Light" charset="0"/>
            <a:ea typeface="ヒラギノ角ゴ ProN W3" charset="-128"/>
            <a:cs typeface="ヒラギノ角ゴ ProN W3" charset="-128"/>
            <a:sym typeface="Helvetica Neue Light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&amp; Bullets">
  <a:themeElements>
    <a:clrScheme name="">
      <a:dk1>
        <a:srgbClr val="004D55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4047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Helvetica Neue Light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626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4D55"/>
            </a:solidFill>
            <a:effectLst/>
            <a:latin typeface="Helvetica Neue Light" charset="0"/>
            <a:ea typeface="ヒラギノ角ゴ ProN W3" charset="-128"/>
            <a:cs typeface="ヒラギノ角ゴ ProN W3" charset="-128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626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4D55"/>
            </a:solidFill>
            <a:effectLst/>
            <a:latin typeface="Helvetica Neue Light" charset="0"/>
            <a:ea typeface="ヒラギノ角ゴ ProN W3" charset="-128"/>
            <a:cs typeface="ヒラギノ角ゴ ProN W3" charset="-128"/>
            <a:sym typeface="Helvetica Neue Light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 &amp; Bullets copy">
  <a:themeElements>
    <a:clrScheme name="">
      <a:dk1>
        <a:srgbClr val="004D55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333399"/>
      </a:accent2>
      <a:accent3>
        <a:srgbClr val="FFFFFF"/>
      </a:accent3>
      <a:accent4>
        <a:srgbClr val="004047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">
      <a:majorFont>
        <a:latin typeface="Helvetica Neue Light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626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4D55"/>
            </a:solidFill>
            <a:effectLst/>
            <a:latin typeface="Helvetica Neue Light" charset="0"/>
            <a:ea typeface="ヒラギノ角ゴ ProN W3" charset="-128"/>
            <a:cs typeface="ヒラギノ角ゴ ProN W3" charset="-128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626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4D55"/>
            </a:solidFill>
            <a:effectLst/>
            <a:latin typeface="Helvetica Neue Light" charset="0"/>
            <a:ea typeface="ヒラギノ角ゴ ProN W3" charset="-128"/>
            <a:cs typeface="ヒラギノ角ゴ ProN W3" charset="-128"/>
            <a:sym typeface="Helvetica Neue Light" charset="0"/>
          </a:defRPr>
        </a:defPPr>
      </a:lstStyle>
    </a:lnDef>
  </a:objectDefaults>
  <a:extraClrSchemeLst>
    <a:extraClrScheme>
      <a:clrScheme name="Title &amp; Bullets cop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Questions">
  <a:themeElements>
    <a:clrScheme name="">
      <a:dk1>
        <a:srgbClr val="004D55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4047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Question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626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4D55"/>
            </a:solidFill>
            <a:effectLst/>
            <a:latin typeface="Helvetica Neue Light" charset="0"/>
            <a:ea typeface="ヒラギノ角ゴ ProN W3" charset="-128"/>
            <a:cs typeface="ヒラギノ角ゴ ProN W3" charset="-128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626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4D55"/>
            </a:solidFill>
            <a:effectLst/>
            <a:latin typeface="Helvetica Neue Light" charset="0"/>
            <a:ea typeface="ヒラギノ角ゴ ProN W3" charset="-128"/>
            <a:cs typeface="ヒラギノ角ゴ ProN W3" charset="-128"/>
            <a:sym typeface="Helvetica Neue Light" charset="0"/>
          </a:defRPr>
        </a:defPPr>
      </a:lstStyle>
    </a:lnDef>
  </a:objectDefaults>
  <a:extraClrSchemeLst>
    <a:extraClrScheme>
      <a:clrScheme name="Question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10070</TotalTime>
  <Pages>0</Pages>
  <Words>48</Words>
  <Characters>0</Characters>
  <Application>Microsoft Office PowerPoint</Application>
  <PresentationFormat>On-screen Show (16:9)</PresentationFormat>
  <Lines>0</Lines>
  <Paragraphs>17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</vt:i4>
      </vt:variant>
    </vt:vector>
  </HeadingPairs>
  <TitlesOfParts>
    <vt:vector size="15" baseType="lpstr">
      <vt:lpstr>Arabic Typesetting</vt:lpstr>
      <vt:lpstr>Arial</vt:lpstr>
      <vt:lpstr>Calibri</vt:lpstr>
      <vt:lpstr>Gill Sans</vt:lpstr>
      <vt:lpstr>Gill Sans (Headings)</vt:lpstr>
      <vt:lpstr>Helvetica Neue</vt:lpstr>
      <vt:lpstr>Helvetica Neue Light</vt:lpstr>
      <vt:lpstr>ヒラギノ角ゴ ProN W3</vt:lpstr>
      <vt:lpstr>Title &amp; Subtitle</vt:lpstr>
      <vt:lpstr>Title &amp; Bullets</vt:lpstr>
      <vt:lpstr>Title &amp; Bullets copy</vt:lpstr>
      <vt:lpstr>Questions</vt:lpstr>
      <vt:lpstr>IPv6 Working Group</vt:lpstr>
      <vt:lpstr>Agenda</vt:lpstr>
      <vt:lpstr>Agenda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RIPE Slide Master</dc:title>
  <dc:subject/>
  <dc:creator>Jetten Raymond</dc:creator>
  <cp:keywords/>
  <dc:description/>
  <cp:lastModifiedBy>Jetten Raymond</cp:lastModifiedBy>
  <cp:revision>18</cp:revision>
  <dcterms:modified xsi:type="dcterms:W3CDTF">2018-10-09T05:48:34Z</dcterms:modified>
</cp:coreProperties>
</file>